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9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77" userDrawn="1">
          <p15:clr>
            <a:srgbClr val="A4A3A4"/>
          </p15:clr>
        </p15:guide>
        <p15:guide id="2" pos="30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 jonathas" initials="yj" lastIdx="3" clrIdx="0">
    <p:extLst>
      <p:ext uri="{19B8F6BF-5375-455C-9EA6-DF929625EA0E}">
        <p15:presenceInfo xmlns:p15="http://schemas.microsoft.com/office/powerpoint/2012/main" userId="3d06ca8e3dda67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12" autoAdjust="0"/>
    <p:restoredTop sz="94206" autoAdjust="0"/>
  </p:normalViewPr>
  <p:slideViewPr>
    <p:cSldViewPr snapToGrid="0">
      <p:cViewPr>
        <p:scale>
          <a:sx n="33" d="100"/>
          <a:sy n="33" d="100"/>
        </p:scale>
        <p:origin x="2382" y="222"/>
      </p:cViewPr>
      <p:guideLst>
        <p:guide orient="horz" pos="4077"/>
        <p:guide pos="30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 jonathas" userId="3d06ca8e3dda6781" providerId="LiveId" clId="{2D7816F9-3EFA-4618-BFAD-D7243E5B31BE}"/>
    <pc:docChg chg="undo custSel addSld delSld modSld sldOrd modHandout">
      <pc:chgData name="yan jonathas" userId="3d06ca8e3dda6781" providerId="LiveId" clId="{2D7816F9-3EFA-4618-BFAD-D7243E5B31BE}" dt="2025-10-16T01:18:40.318" v="1132" actId="1076"/>
      <pc:docMkLst>
        <pc:docMk/>
      </pc:docMkLst>
      <pc:sldChg chg="addSp delSp modSp new mod setBg">
        <pc:chgData name="yan jonathas" userId="3d06ca8e3dda6781" providerId="LiveId" clId="{2D7816F9-3EFA-4618-BFAD-D7243E5B31BE}" dt="2025-10-16T01:18:03.803" v="1130"/>
        <pc:sldMkLst>
          <pc:docMk/>
          <pc:sldMk cId="2508565654" sldId="256"/>
        </pc:sldMkLst>
        <pc:spChg chg="del mod">
          <ac:chgData name="yan jonathas" userId="3d06ca8e3dda6781" providerId="LiveId" clId="{2D7816F9-3EFA-4618-BFAD-D7243E5B31BE}" dt="2025-10-15T01:21:29.818" v="9" actId="478"/>
          <ac:spMkLst>
            <pc:docMk/>
            <pc:sldMk cId="2508565654" sldId="256"/>
            <ac:spMk id="2" creationId="{A6300C4A-82C1-41D3-9316-2C11A289E726}"/>
          </ac:spMkLst>
        </pc:spChg>
        <pc:spChg chg="del mod">
          <ac:chgData name="yan jonathas" userId="3d06ca8e3dda6781" providerId="LiveId" clId="{2D7816F9-3EFA-4618-BFAD-D7243E5B31BE}" dt="2025-10-15T01:21:33.911" v="11" actId="478"/>
          <ac:spMkLst>
            <pc:docMk/>
            <pc:sldMk cId="2508565654" sldId="256"/>
            <ac:spMk id="3" creationId="{E95401EB-1295-4651-98DD-1E5FAD5B8EFE}"/>
          </ac:spMkLst>
        </pc:spChg>
        <pc:picChg chg="add del mod">
          <ac:chgData name="yan jonathas" userId="3d06ca8e3dda6781" providerId="LiveId" clId="{2D7816F9-3EFA-4618-BFAD-D7243E5B31BE}" dt="2025-10-15T22:53:33.830" v="234" actId="478"/>
          <ac:picMkLst>
            <pc:docMk/>
            <pc:sldMk cId="2508565654" sldId="256"/>
            <ac:picMk id="5" creationId="{7CDC3653-B685-4ABF-A24C-1D64FC4A8A8A}"/>
          </ac:picMkLst>
        </pc:picChg>
      </pc:sldChg>
      <pc:sldChg chg="addSp delSp modSp new mod setBg addCm delCm">
        <pc:chgData name="yan jonathas" userId="3d06ca8e3dda6781" providerId="LiveId" clId="{2D7816F9-3EFA-4618-BFAD-D7243E5B31BE}" dt="2025-10-16T01:17:52.934" v="1127"/>
        <pc:sldMkLst>
          <pc:docMk/>
          <pc:sldMk cId="1117349401" sldId="257"/>
        </pc:sldMkLst>
        <pc:spChg chg="del">
          <ac:chgData name="yan jonathas" userId="3d06ca8e3dda6781" providerId="LiveId" clId="{2D7816F9-3EFA-4618-BFAD-D7243E5B31BE}" dt="2025-10-15T01:45:50.523" v="17" actId="478"/>
          <ac:spMkLst>
            <pc:docMk/>
            <pc:sldMk cId="1117349401" sldId="257"/>
            <ac:spMk id="2" creationId="{FC1E2798-BC33-4ED1-BAF9-EC0431D73F66}"/>
          </ac:spMkLst>
        </pc:spChg>
        <pc:spChg chg="add del mod">
          <ac:chgData name="yan jonathas" userId="3d06ca8e3dda6781" providerId="LiveId" clId="{2D7816F9-3EFA-4618-BFAD-D7243E5B31BE}" dt="2025-10-15T22:54:10.804" v="240" actId="478"/>
          <ac:spMkLst>
            <pc:docMk/>
            <pc:sldMk cId="1117349401" sldId="257"/>
            <ac:spMk id="3" creationId="{1FAFFDA9-09C4-404D-A8E2-B88E01828243}"/>
          </ac:spMkLst>
        </pc:spChg>
        <pc:spChg chg="del">
          <ac:chgData name="yan jonathas" userId="3d06ca8e3dda6781" providerId="LiveId" clId="{2D7816F9-3EFA-4618-BFAD-D7243E5B31BE}" dt="2025-10-15T01:45:36.851" v="14"/>
          <ac:spMkLst>
            <pc:docMk/>
            <pc:sldMk cId="1117349401" sldId="257"/>
            <ac:spMk id="3" creationId="{B3CD345D-B51E-4AED-96D9-B10B9F9DC15C}"/>
          </ac:spMkLst>
        </pc:spChg>
        <pc:picChg chg="add del mod">
          <ac:chgData name="yan jonathas" userId="3d06ca8e3dda6781" providerId="LiveId" clId="{2D7816F9-3EFA-4618-BFAD-D7243E5B31BE}" dt="2025-10-15T22:54:05.694" v="239" actId="478"/>
          <ac:picMkLst>
            <pc:docMk/>
            <pc:sldMk cId="1117349401" sldId="257"/>
            <ac:picMk id="5" creationId="{D55CA10D-6B45-4582-925C-3C6AD7F9C942}"/>
          </ac:picMkLst>
        </pc:picChg>
      </pc:sldChg>
      <pc:sldChg chg="addSp delSp modSp new del mod ord setBg addCm delCm">
        <pc:chgData name="yan jonathas" userId="3d06ca8e3dda6781" providerId="LiveId" clId="{2D7816F9-3EFA-4618-BFAD-D7243E5B31BE}" dt="2025-10-15T22:30:31.377" v="136" actId="47"/>
        <pc:sldMkLst>
          <pc:docMk/>
          <pc:sldMk cId="3882947427" sldId="258"/>
        </pc:sldMkLst>
        <pc:spChg chg="del mod">
          <ac:chgData name="yan jonathas" userId="3d06ca8e3dda6781" providerId="LiveId" clId="{2D7816F9-3EFA-4618-BFAD-D7243E5B31BE}" dt="2025-10-15T22:25:01" v="110" actId="478"/>
          <ac:spMkLst>
            <pc:docMk/>
            <pc:sldMk cId="3882947427" sldId="258"/>
            <ac:spMk id="2" creationId="{F68F86C6-52F7-418E-823D-22258968EE05}"/>
          </ac:spMkLst>
        </pc:spChg>
        <pc:spChg chg="del">
          <ac:chgData name="yan jonathas" userId="3d06ca8e3dda6781" providerId="LiveId" clId="{2D7816F9-3EFA-4618-BFAD-D7243E5B31BE}" dt="2025-10-15T02:19:35.049" v="23"/>
          <ac:spMkLst>
            <pc:docMk/>
            <pc:sldMk cId="3882947427" sldId="258"/>
            <ac:spMk id="3" creationId="{5C9610E3-4744-4752-AB56-5D36E14F02D2}"/>
          </ac:spMkLst>
        </pc:spChg>
        <pc:spChg chg="add del mod">
          <ac:chgData name="yan jonathas" userId="3d06ca8e3dda6781" providerId="LiveId" clId="{2D7816F9-3EFA-4618-BFAD-D7243E5B31BE}" dt="2025-10-15T22:30:30.597" v="135" actId="478"/>
          <ac:spMkLst>
            <pc:docMk/>
            <pc:sldMk cId="3882947427" sldId="258"/>
            <ac:spMk id="4" creationId="{3C5BAF64-0E42-42BF-B2C5-43CE48BC52E0}"/>
          </ac:spMkLst>
        </pc:spChg>
        <pc:spChg chg="add del mod">
          <ac:chgData name="yan jonathas" userId="3d06ca8e3dda6781" providerId="LiveId" clId="{2D7816F9-3EFA-4618-BFAD-D7243E5B31BE}" dt="2025-10-15T02:19:47.435" v="25"/>
          <ac:spMkLst>
            <pc:docMk/>
            <pc:sldMk cId="3882947427" sldId="258"/>
            <ac:spMk id="7" creationId="{DBACAC66-2D32-47E6-9FC7-520A65EC1D74}"/>
          </ac:spMkLst>
        </pc:spChg>
        <pc:picChg chg="add del mod">
          <ac:chgData name="yan jonathas" userId="3d06ca8e3dda6781" providerId="LiveId" clId="{2D7816F9-3EFA-4618-BFAD-D7243E5B31BE}" dt="2025-10-15T02:19:37.347" v="24" actId="478"/>
          <ac:picMkLst>
            <pc:docMk/>
            <pc:sldMk cId="3882947427" sldId="258"/>
            <ac:picMk id="5" creationId="{035668BD-B0E6-46B0-8716-C04DEF4BF039}"/>
          </ac:picMkLst>
        </pc:picChg>
        <pc:picChg chg="add del mod">
          <ac:chgData name="yan jonathas" userId="3d06ca8e3dda6781" providerId="LiveId" clId="{2D7816F9-3EFA-4618-BFAD-D7243E5B31BE}" dt="2025-10-15T22:27:24.282" v="112" actId="478"/>
          <ac:picMkLst>
            <pc:docMk/>
            <pc:sldMk cId="3882947427" sldId="258"/>
            <ac:picMk id="9" creationId="{DD8A9082-D172-4A4A-ABCB-924905943F3B}"/>
          </ac:picMkLst>
        </pc:picChg>
      </pc:sldChg>
      <pc:sldChg chg="addSp delSp modSp new mod setBg">
        <pc:chgData name="yan jonathas" userId="3d06ca8e3dda6781" providerId="LiveId" clId="{2D7816F9-3EFA-4618-BFAD-D7243E5B31BE}" dt="2025-10-16T01:18:40.318" v="1132" actId="1076"/>
        <pc:sldMkLst>
          <pc:docMk/>
          <pc:sldMk cId="3922369278" sldId="259"/>
        </pc:sldMkLst>
        <pc:spChg chg="del">
          <ac:chgData name="yan jonathas" userId="3d06ca8e3dda6781" providerId="LiveId" clId="{2D7816F9-3EFA-4618-BFAD-D7243E5B31BE}" dt="2025-10-15T22:30:40.416" v="137"/>
          <ac:spMkLst>
            <pc:docMk/>
            <pc:sldMk cId="3922369278" sldId="259"/>
            <ac:spMk id="2" creationId="{F55133DE-C6E4-4415-9C89-36B2BE9C5BCF}"/>
          </ac:spMkLst>
        </pc:spChg>
        <pc:spChg chg="del">
          <ac:chgData name="yan jonathas" userId="3d06ca8e3dda6781" providerId="LiveId" clId="{2D7816F9-3EFA-4618-BFAD-D7243E5B31BE}" dt="2025-10-15T22:30:40.416" v="137"/>
          <ac:spMkLst>
            <pc:docMk/>
            <pc:sldMk cId="3922369278" sldId="259"/>
            <ac:spMk id="3" creationId="{954C825A-4F9F-4BD0-A9DF-6CF086920DF9}"/>
          </ac:spMkLst>
        </pc:spChg>
        <pc:spChg chg="add mod">
          <ac:chgData name="yan jonathas" userId="3d06ca8e3dda6781" providerId="LiveId" clId="{2D7816F9-3EFA-4618-BFAD-D7243E5B31BE}" dt="2025-10-16T01:18:40.318" v="1132" actId="1076"/>
          <ac:spMkLst>
            <pc:docMk/>
            <pc:sldMk cId="3922369278" sldId="259"/>
            <ac:spMk id="4" creationId="{0809076F-2B4E-44A8-A2DA-381AA71600D0}"/>
          </ac:spMkLst>
        </pc:spChg>
        <pc:spChg chg="add del mod">
          <ac:chgData name="yan jonathas" userId="3d06ca8e3dda6781" providerId="LiveId" clId="{2D7816F9-3EFA-4618-BFAD-D7243E5B31BE}" dt="2025-10-15T22:36:43.935" v="181" actId="478"/>
          <ac:spMkLst>
            <pc:docMk/>
            <pc:sldMk cId="3922369278" sldId="259"/>
            <ac:spMk id="5" creationId="{405368CD-B0EC-4F17-8DB2-DA21C3C0D09A}"/>
          </ac:spMkLst>
        </pc:spChg>
      </pc:sldChg>
      <pc:sldChg chg="modSp new mod setBg">
        <pc:chgData name="yan jonathas" userId="3d06ca8e3dda6781" providerId="LiveId" clId="{2D7816F9-3EFA-4618-BFAD-D7243E5B31BE}" dt="2025-10-16T00:41:55.316" v="723"/>
        <pc:sldMkLst>
          <pc:docMk/>
          <pc:sldMk cId="2197141770" sldId="260"/>
        </pc:sldMkLst>
        <pc:spChg chg="mod">
          <ac:chgData name="yan jonathas" userId="3d06ca8e3dda6781" providerId="LiveId" clId="{2D7816F9-3EFA-4618-BFAD-D7243E5B31BE}" dt="2025-10-15T23:44:14.403" v="259"/>
          <ac:spMkLst>
            <pc:docMk/>
            <pc:sldMk cId="2197141770" sldId="260"/>
            <ac:spMk id="2" creationId="{4AF106F2-25C9-461F-A315-80AA01ED3302}"/>
          </ac:spMkLst>
        </pc:spChg>
        <pc:spChg chg="mod">
          <ac:chgData name="yan jonathas" userId="3d06ca8e3dda6781" providerId="LiveId" clId="{2D7816F9-3EFA-4618-BFAD-D7243E5B31BE}" dt="2025-10-15T23:47:14.592" v="292" actId="20577"/>
          <ac:spMkLst>
            <pc:docMk/>
            <pc:sldMk cId="2197141770" sldId="260"/>
            <ac:spMk id="3" creationId="{065518BF-85D4-4798-AF61-F1161E6B1443}"/>
          </ac:spMkLst>
        </pc:spChg>
      </pc:sldChg>
      <pc:sldChg chg="add del setBg">
        <pc:chgData name="yan jonathas" userId="3d06ca8e3dda6781" providerId="LiveId" clId="{2D7816F9-3EFA-4618-BFAD-D7243E5B31BE}" dt="2025-10-15T22:31:05.836" v="142" actId="47"/>
        <pc:sldMkLst>
          <pc:docMk/>
          <pc:sldMk cId="3305300387" sldId="260"/>
        </pc:sldMkLst>
      </pc:sldChg>
      <pc:sldChg chg="modSp add mod setBg">
        <pc:chgData name="yan jonathas" userId="3d06ca8e3dda6781" providerId="LiveId" clId="{2D7816F9-3EFA-4618-BFAD-D7243E5B31BE}" dt="2025-10-15T23:49:15.708" v="314" actId="20577"/>
        <pc:sldMkLst>
          <pc:docMk/>
          <pc:sldMk cId="3257939667" sldId="261"/>
        </pc:sldMkLst>
        <pc:spChg chg="mod">
          <ac:chgData name="yan jonathas" userId="3d06ca8e3dda6781" providerId="LiveId" clId="{2D7816F9-3EFA-4618-BFAD-D7243E5B31BE}" dt="2025-10-15T23:49:15.708" v="314" actId="20577"/>
          <ac:spMkLst>
            <pc:docMk/>
            <pc:sldMk cId="3257939667" sldId="261"/>
            <ac:spMk id="3" creationId="{065518BF-85D4-4798-AF61-F1161E6B1443}"/>
          </ac:spMkLst>
        </pc:spChg>
      </pc:sldChg>
      <pc:sldChg chg="new del">
        <pc:chgData name="yan jonathas" userId="3d06ca8e3dda6781" providerId="LiveId" clId="{2D7816F9-3EFA-4618-BFAD-D7243E5B31BE}" dt="2025-10-15T22:54:50.813" v="247" actId="680"/>
        <pc:sldMkLst>
          <pc:docMk/>
          <pc:sldMk cId="3489027292" sldId="261"/>
        </pc:sldMkLst>
      </pc:sldChg>
      <pc:sldChg chg="new del">
        <pc:chgData name="yan jonathas" userId="3d06ca8e3dda6781" providerId="LiveId" clId="{2D7816F9-3EFA-4618-BFAD-D7243E5B31BE}" dt="2025-10-15T22:54:50.254" v="246" actId="680"/>
        <pc:sldMkLst>
          <pc:docMk/>
          <pc:sldMk cId="3488552364" sldId="262"/>
        </pc:sldMkLst>
      </pc:sldChg>
      <pc:sldChg chg="modSp add mod">
        <pc:chgData name="yan jonathas" userId="3d06ca8e3dda6781" providerId="LiveId" clId="{2D7816F9-3EFA-4618-BFAD-D7243E5B31BE}" dt="2025-10-15T23:49:19.058" v="315" actId="20577"/>
        <pc:sldMkLst>
          <pc:docMk/>
          <pc:sldMk cId="4081221470" sldId="262"/>
        </pc:sldMkLst>
        <pc:spChg chg="mod">
          <ac:chgData name="yan jonathas" userId="3d06ca8e3dda6781" providerId="LiveId" clId="{2D7816F9-3EFA-4618-BFAD-D7243E5B31BE}" dt="2025-10-15T23:49:19.058" v="315" actId="20577"/>
          <ac:spMkLst>
            <pc:docMk/>
            <pc:sldMk cId="4081221470" sldId="262"/>
            <ac:spMk id="3" creationId="{065518BF-85D4-4798-AF61-F1161E6B1443}"/>
          </ac:spMkLst>
        </pc:spChg>
      </pc:sldChg>
      <pc:sldChg chg="modSp add mod setBg">
        <pc:chgData name="yan jonathas" userId="3d06ca8e3dda6781" providerId="LiveId" clId="{2D7816F9-3EFA-4618-BFAD-D7243E5B31BE}" dt="2025-10-16T01:17:28.794" v="1121"/>
        <pc:sldMkLst>
          <pc:docMk/>
          <pc:sldMk cId="396011948" sldId="263"/>
        </pc:sldMkLst>
        <pc:spChg chg="mod">
          <ac:chgData name="yan jonathas" userId="3d06ca8e3dda6781" providerId="LiveId" clId="{2D7816F9-3EFA-4618-BFAD-D7243E5B31BE}" dt="2025-10-16T00:33:12.387" v="659" actId="20577"/>
          <ac:spMkLst>
            <pc:docMk/>
            <pc:sldMk cId="396011948" sldId="263"/>
            <ac:spMk id="4" creationId="{0809076F-2B4E-44A8-A2DA-381AA71600D0}"/>
          </ac:spMkLst>
        </pc:spChg>
      </pc:sldChg>
      <pc:sldChg chg="addSp delSp modSp add mod">
        <pc:chgData name="yan jonathas" userId="3d06ca8e3dda6781" providerId="LiveId" clId="{2D7816F9-3EFA-4618-BFAD-D7243E5B31BE}" dt="2025-10-16T00:05:58.485" v="434" actId="120"/>
        <pc:sldMkLst>
          <pc:docMk/>
          <pc:sldMk cId="3017643306" sldId="264"/>
        </pc:sldMkLst>
        <pc:spChg chg="mod">
          <ac:chgData name="yan jonathas" userId="3d06ca8e3dda6781" providerId="LiveId" clId="{2D7816F9-3EFA-4618-BFAD-D7243E5B31BE}" dt="2025-10-16T00:01:43.545" v="401" actId="255"/>
          <ac:spMkLst>
            <pc:docMk/>
            <pc:sldMk cId="3017643306" sldId="264"/>
            <ac:spMk id="2" creationId="{4AF106F2-25C9-461F-A315-80AA01ED3302}"/>
          </ac:spMkLst>
        </pc:spChg>
        <pc:spChg chg="mod">
          <ac:chgData name="yan jonathas" userId="3d06ca8e3dda6781" providerId="LiveId" clId="{2D7816F9-3EFA-4618-BFAD-D7243E5B31BE}" dt="2025-10-16T00:05:58.485" v="434" actId="120"/>
          <ac:spMkLst>
            <pc:docMk/>
            <pc:sldMk cId="3017643306" sldId="264"/>
            <ac:spMk id="3" creationId="{065518BF-85D4-4798-AF61-F1161E6B1443}"/>
          </ac:spMkLst>
        </pc:spChg>
        <pc:spChg chg="add del mod">
          <ac:chgData name="yan jonathas" userId="3d06ca8e3dda6781" providerId="LiveId" clId="{2D7816F9-3EFA-4618-BFAD-D7243E5B31BE}" dt="2025-10-15T23:54:04.074" v="357" actId="478"/>
          <ac:spMkLst>
            <pc:docMk/>
            <pc:sldMk cId="3017643306" sldId="264"/>
            <ac:spMk id="4" creationId="{9BB5D348-0039-4506-805A-08A98F812C99}"/>
          </ac:spMkLst>
        </pc:spChg>
        <pc:spChg chg="add del mod">
          <ac:chgData name="yan jonathas" userId="3d06ca8e3dda6781" providerId="LiveId" clId="{2D7816F9-3EFA-4618-BFAD-D7243E5B31BE}" dt="2025-10-15T23:54:07.242" v="360" actId="478"/>
          <ac:spMkLst>
            <pc:docMk/>
            <pc:sldMk cId="3017643306" sldId="264"/>
            <ac:spMk id="5" creationId="{CD7F5F07-04DD-4AC6-BC29-8E2AB734E0B8}"/>
          </ac:spMkLst>
        </pc:spChg>
      </pc:sldChg>
      <pc:sldChg chg="delSp modSp add mod">
        <pc:chgData name="yan jonathas" userId="3d06ca8e3dda6781" providerId="LiveId" clId="{2D7816F9-3EFA-4618-BFAD-D7243E5B31BE}" dt="2025-10-16T00:05:35.370" v="430" actId="120"/>
        <pc:sldMkLst>
          <pc:docMk/>
          <pc:sldMk cId="978287917" sldId="265"/>
        </pc:sldMkLst>
        <pc:spChg chg="mod">
          <ac:chgData name="yan jonathas" userId="3d06ca8e3dda6781" providerId="LiveId" clId="{2D7816F9-3EFA-4618-BFAD-D7243E5B31BE}" dt="2025-10-16T00:05:14.168" v="428"/>
          <ac:spMkLst>
            <pc:docMk/>
            <pc:sldMk cId="978287917" sldId="265"/>
            <ac:spMk id="2" creationId="{4AF106F2-25C9-461F-A315-80AA01ED3302}"/>
          </ac:spMkLst>
        </pc:spChg>
        <pc:spChg chg="mod">
          <ac:chgData name="yan jonathas" userId="3d06ca8e3dda6781" providerId="LiveId" clId="{2D7816F9-3EFA-4618-BFAD-D7243E5B31BE}" dt="2025-10-16T00:05:35.370" v="430" actId="120"/>
          <ac:spMkLst>
            <pc:docMk/>
            <pc:sldMk cId="978287917" sldId="265"/>
            <ac:spMk id="3" creationId="{065518BF-85D4-4798-AF61-F1161E6B1443}"/>
          </ac:spMkLst>
        </pc:spChg>
        <pc:spChg chg="del">
          <ac:chgData name="yan jonathas" userId="3d06ca8e3dda6781" providerId="LiveId" clId="{2D7816F9-3EFA-4618-BFAD-D7243E5B31BE}" dt="2025-10-16T00:01:21.105" v="396" actId="478"/>
          <ac:spMkLst>
            <pc:docMk/>
            <pc:sldMk cId="978287917" sldId="265"/>
            <ac:spMk id="4" creationId="{9BB5D348-0039-4506-805A-08A98F812C99}"/>
          </ac:spMkLst>
        </pc:spChg>
        <pc:spChg chg="del mod">
          <ac:chgData name="yan jonathas" userId="3d06ca8e3dda6781" providerId="LiveId" clId="{2D7816F9-3EFA-4618-BFAD-D7243E5B31BE}" dt="2025-10-16T00:01:17.972" v="395" actId="478"/>
          <ac:spMkLst>
            <pc:docMk/>
            <pc:sldMk cId="978287917" sldId="265"/>
            <ac:spMk id="5" creationId="{CD7F5F07-04DD-4AC6-BC29-8E2AB734E0B8}"/>
          </ac:spMkLst>
        </pc:spChg>
      </pc:sldChg>
      <pc:sldChg chg="addSp delSp modSp add mod">
        <pc:chgData name="yan jonathas" userId="3d06ca8e3dda6781" providerId="LiveId" clId="{2D7816F9-3EFA-4618-BFAD-D7243E5B31BE}" dt="2025-10-16T00:17:03.615" v="582" actId="1076"/>
        <pc:sldMkLst>
          <pc:docMk/>
          <pc:sldMk cId="3624021592" sldId="266"/>
        </pc:sldMkLst>
        <pc:spChg chg="mod">
          <ac:chgData name="yan jonathas" userId="3d06ca8e3dda6781" providerId="LiveId" clId="{2D7816F9-3EFA-4618-BFAD-D7243E5B31BE}" dt="2025-10-16T00:05:21.681" v="429"/>
          <ac:spMkLst>
            <pc:docMk/>
            <pc:sldMk cId="3624021592" sldId="266"/>
            <ac:spMk id="2" creationId="{4AF106F2-25C9-461F-A315-80AA01ED3302}"/>
          </ac:spMkLst>
        </pc:spChg>
        <pc:spChg chg="add del">
          <ac:chgData name="yan jonathas" userId="3d06ca8e3dda6781" providerId="LiveId" clId="{2D7816F9-3EFA-4618-BFAD-D7243E5B31BE}" dt="2025-10-15T23:59:02.447" v="373" actId="931"/>
          <ac:spMkLst>
            <pc:docMk/>
            <pc:sldMk cId="3624021592" sldId="266"/>
            <ac:spMk id="3" creationId="{065518BF-85D4-4798-AF61-F1161E6B1443}"/>
          </ac:spMkLst>
        </pc:spChg>
        <pc:spChg chg="del">
          <ac:chgData name="yan jonathas" userId="3d06ca8e3dda6781" providerId="LiveId" clId="{2D7816F9-3EFA-4618-BFAD-D7243E5B31BE}" dt="2025-10-15T23:56:34.658" v="368" actId="478"/>
          <ac:spMkLst>
            <pc:docMk/>
            <pc:sldMk cId="3624021592" sldId="266"/>
            <ac:spMk id="4" creationId="{9BB5D348-0039-4506-805A-08A98F812C99}"/>
          </ac:spMkLst>
        </pc:spChg>
        <pc:spChg chg="del mod">
          <ac:chgData name="yan jonathas" userId="3d06ca8e3dda6781" providerId="LiveId" clId="{2D7816F9-3EFA-4618-BFAD-D7243E5B31BE}" dt="2025-10-15T23:56:32.609" v="367" actId="478"/>
          <ac:spMkLst>
            <pc:docMk/>
            <pc:sldMk cId="3624021592" sldId="266"/>
            <ac:spMk id="5" creationId="{CD7F5F07-04DD-4AC6-BC29-8E2AB734E0B8}"/>
          </ac:spMkLst>
        </pc:spChg>
        <pc:spChg chg="add del">
          <ac:chgData name="yan jonathas" userId="3d06ca8e3dda6781" providerId="LiveId" clId="{2D7816F9-3EFA-4618-BFAD-D7243E5B31BE}" dt="2025-10-15T23:56:42.004" v="370" actId="478"/>
          <ac:spMkLst>
            <pc:docMk/>
            <pc:sldMk cId="3624021592" sldId="266"/>
            <ac:spMk id="6" creationId="{0C58B80C-590D-4E43-8434-9EF0B6C32788}"/>
          </ac:spMkLst>
        </pc:spChg>
        <pc:spChg chg="add mod">
          <ac:chgData name="yan jonathas" userId="3d06ca8e3dda6781" providerId="LiveId" clId="{2D7816F9-3EFA-4618-BFAD-D7243E5B31BE}" dt="2025-10-16T00:17:01.421" v="581" actId="1076"/>
          <ac:spMkLst>
            <pc:docMk/>
            <pc:sldMk cId="3624021592" sldId="266"/>
            <ac:spMk id="11" creationId="{AD1AD2CF-3FEC-4011-B3B8-9B6E97170CF1}"/>
          </ac:spMkLst>
        </pc:spChg>
        <pc:picChg chg="add del mod">
          <ac:chgData name="yan jonathas" userId="3d06ca8e3dda6781" providerId="LiveId" clId="{2D7816F9-3EFA-4618-BFAD-D7243E5B31BE}" dt="2025-10-15T23:58:57.036" v="372" actId="931"/>
          <ac:picMkLst>
            <pc:docMk/>
            <pc:sldMk cId="3624021592" sldId="266"/>
            <ac:picMk id="8" creationId="{BBCDC415-8ED4-4C62-AC8A-E7FDBD91A599}"/>
          </ac:picMkLst>
        </pc:picChg>
        <pc:picChg chg="add mod">
          <ac:chgData name="yan jonathas" userId="3d06ca8e3dda6781" providerId="LiveId" clId="{2D7816F9-3EFA-4618-BFAD-D7243E5B31BE}" dt="2025-10-16T00:17:03.615" v="582" actId="1076"/>
          <ac:picMkLst>
            <pc:docMk/>
            <pc:sldMk cId="3624021592" sldId="266"/>
            <ac:picMk id="10" creationId="{E0ECA2AC-60D7-4469-BE20-CC28171391F2}"/>
          </ac:picMkLst>
        </pc:picChg>
      </pc:sldChg>
      <pc:sldChg chg="modSp add mod setBg">
        <pc:chgData name="yan jonathas" userId="3d06ca8e3dda6781" providerId="LiveId" clId="{2D7816F9-3EFA-4618-BFAD-D7243E5B31BE}" dt="2025-10-16T01:17:18.768" v="1118"/>
        <pc:sldMkLst>
          <pc:docMk/>
          <pc:sldMk cId="76912202" sldId="267"/>
        </pc:sldMkLst>
        <pc:spChg chg="mod">
          <ac:chgData name="yan jonathas" userId="3d06ca8e3dda6781" providerId="LiveId" clId="{2D7816F9-3EFA-4618-BFAD-D7243E5B31BE}" dt="2025-10-16T00:34:32.308" v="673" actId="20577"/>
          <ac:spMkLst>
            <pc:docMk/>
            <pc:sldMk cId="76912202" sldId="267"/>
            <ac:spMk id="4" creationId="{0809076F-2B4E-44A8-A2DA-381AA71600D0}"/>
          </ac:spMkLst>
        </pc:spChg>
      </pc:sldChg>
      <pc:sldChg chg="modSp add del mod">
        <pc:chgData name="yan jonathas" userId="3d06ca8e3dda6781" providerId="LiveId" clId="{2D7816F9-3EFA-4618-BFAD-D7243E5B31BE}" dt="2025-10-16T00:02:14.514" v="403" actId="47"/>
        <pc:sldMkLst>
          <pc:docMk/>
          <pc:sldMk cId="1799729497" sldId="267"/>
        </pc:sldMkLst>
        <pc:spChg chg="mod">
          <ac:chgData name="yan jonathas" userId="3d06ca8e3dda6781" providerId="LiveId" clId="{2D7816F9-3EFA-4618-BFAD-D7243E5B31BE}" dt="2025-10-16T00:01:10.047" v="393" actId="255"/>
          <ac:spMkLst>
            <pc:docMk/>
            <pc:sldMk cId="1799729497" sldId="267"/>
            <ac:spMk id="2" creationId="{4AF106F2-25C9-461F-A315-80AA01ED3302}"/>
          </ac:spMkLst>
        </pc:spChg>
      </pc:sldChg>
      <pc:sldChg chg="modSp add mod">
        <pc:chgData name="yan jonathas" userId="3d06ca8e3dda6781" providerId="LiveId" clId="{2D7816F9-3EFA-4618-BFAD-D7243E5B31BE}" dt="2025-10-16T00:34:39.283" v="674" actId="20577"/>
        <pc:sldMkLst>
          <pc:docMk/>
          <pc:sldMk cId="355677812" sldId="268"/>
        </pc:sldMkLst>
        <pc:spChg chg="mod">
          <ac:chgData name="yan jonathas" userId="3d06ca8e3dda6781" providerId="LiveId" clId="{2D7816F9-3EFA-4618-BFAD-D7243E5B31BE}" dt="2025-10-16T00:18:19.362" v="596" actId="20577"/>
          <ac:spMkLst>
            <pc:docMk/>
            <pc:sldMk cId="355677812" sldId="268"/>
            <ac:spMk id="2" creationId="{4AF106F2-25C9-461F-A315-80AA01ED3302}"/>
          </ac:spMkLst>
        </pc:spChg>
        <pc:spChg chg="mod">
          <ac:chgData name="yan jonathas" userId="3d06ca8e3dda6781" providerId="LiveId" clId="{2D7816F9-3EFA-4618-BFAD-D7243E5B31BE}" dt="2025-10-16T00:34:39.283" v="674" actId="20577"/>
          <ac:spMkLst>
            <pc:docMk/>
            <pc:sldMk cId="355677812" sldId="268"/>
            <ac:spMk id="3" creationId="{065518BF-85D4-4798-AF61-F1161E6B1443}"/>
          </ac:spMkLst>
        </pc:spChg>
      </pc:sldChg>
      <pc:sldChg chg="addSp delSp modSp add mod">
        <pc:chgData name="yan jonathas" userId="3d06ca8e3dda6781" providerId="LiveId" clId="{2D7816F9-3EFA-4618-BFAD-D7243E5B31BE}" dt="2025-10-16T00:18:26.063" v="600" actId="20577"/>
        <pc:sldMkLst>
          <pc:docMk/>
          <pc:sldMk cId="4294217507" sldId="269"/>
        </pc:sldMkLst>
        <pc:spChg chg="mod">
          <ac:chgData name="yan jonathas" userId="3d06ca8e3dda6781" providerId="LiveId" clId="{2D7816F9-3EFA-4618-BFAD-D7243E5B31BE}" dt="2025-10-16T00:18:26.063" v="600" actId="20577"/>
          <ac:spMkLst>
            <pc:docMk/>
            <pc:sldMk cId="4294217507" sldId="269"/>
            <ac:spMk id="2" creationId="{4AF106F2-25C9-461F-A315-80AA01ED3302}"/>
          </ac:spMkLst>
        </pc:spChg>
        <pc:spChg chg="mod">
          <ac:chgData name="yan jonathas" userId="3d06ca8e3dda6781" providerId="LiveId" clId="{2D7816F9-3EFA-4618-BFAD-D7243E5B31BE}" dt="2025-10-16T00:07:13.905" v="442" actId="2711"/>
          <ac:spMkLst>
            <pc:docMk/>
            <pc:sldMk cId="4294217507" sldId="269"/>
            <ac:spMk id="3" creationId="{065518BF-85D4-4798-AF61-F1161E6B1443}"/>
          </ac:spMkLst>
        </pc:spChg>
        <pc:spChg chg="add del">
          <ac:chgData name="yan jonathas" userId="3d06ca8e3dda6781" providerId="LiveId" clId="{2D7816F9-3EFA-4618-BFAD-D7243E5B31BE}" dt="2025-10-16T00:07:25.502" v="444"/>
          <ac:spMkLst>
            <pc:docMk/>
            <pc:sldMk cId="4294217507" sldId="269"/>
            <ac:spMk id="4" creationId="{FDBB8216-D69B-47F5-BBF0-D5949F90BEB9}"/>
          </ac:spMkLst>
        </pc:spChg>
      </pc:sldChg>
      <pc:sldChg chg="addSp modSp add mod">
        <pc:chgData name="yan jonathas" userId="3d06ca8e3dda6781" providerId="LiveId" clId="{2D7816F9-3EFA-4618-BFAD-D7243E5B31BE}" dt="2025-10-16T00:18:31.653" v="604" actId="20577"/>
        <pc:sldMkLst>
          <pc:docMk/>
          <pc:sldMk cId="3233378158" sldId="270"/>
        </pc:sldMkLst>
        <pc:spChg chg="mod">
          <ac:chgData name="yan jonathas" userId="3d06ca8e3dda6781" providerId="LiveId" clId="{2D7816F9-3EFA-4618-BFAD-D7243E5B31BE}" dt="2025-10-16T00:18:31.653" v="604" actId="20577"/>
          <ac:spMkLst>
            <pc:docMk/>
            <pc:sldMk cId="3233378158" sldId="270"/>
            <ac:spMk id="2" creationId="{4AF106F2-25C9-461F-A315-80AA01ED3302}"/>
          </ac:spMkLst>
        </pc:spChg>
        <pc:spChg chg="mod">
          <ac:chgData name="yan jonathas" userId="3d06ca8e3dda6781" providerId="LiveId" clId="{2D7816F9-3EFA-4618-BFAD-D7243E5B31BE}" dt="2025-10-16T00:16:44.308" v="579" actId="122"/>
          <ac:spMkLst>
            <pc:docMk/>
            <pc:sldMk cId="3233378158" sldId="270"/>
            <ac:spMk id="3" creationId="{065518BF-85D4-4798-AF61-F1161E6B1443}"/>
          </ac:spMkLst>
        </pc:spChg>
        <pc:spChg chg="add mod">
          <ac:chgData name="yan jonathas" userId="3d06ca8e3dda6781" providerId="LiveId" clId="{2D7816F9-3EFA-4618-BFAD-D7243E5B31BE}" dt="2025-10-16T00:16:47.492" v="580" actId="122"/>
          <ac:spMkLst>
            <pc:docMk/>
            <pc:sldMk cId="3233378158" sldId="270"/>
            <ac:spMk id="6" creationId="{883C8D97-7D6C-4FAA-B737-06CBAF3215C3}"/>
          </ac:spMkLst>
        </pc:spChg>
        <pc:picChg chg="add mod">
          <ac:chgData name="yan jonathas" userId="3d06ca8e3dda6781" providerId="LiveId" clId="{2D7816F9-3EFA-4618-BFAD-D7243E5B31BE}" dt="2025-10-16T00:09:56.938" v="470" actId="1076"/>
          <ac:picMkLst>
            <pc:docMk/>
            <pc:sldMk cId="3233378158" sldId="270"/>
            <ac:picMk id="5" creationId="{CBF653F1-85D5-4C7D-B33B-26CF01E9EDE7}"/>
          </ac:picMkLst>
        </pc:picChg>
      </pc:sldChg>
      <pc:sldChg chg="modSp add mod">
        <pc:chgData name="yan jonathas" userId="3d06ca8e3dda6781" providerId="LiveId" clId="{2D7816F9-3EFA-4618-BFAD-D7243E5B31BE}" dt="2025-10-16T00:38:29.275" v="704" actId="20577"/>
        <pc:sldMkLst>
          <pc:docMk/>
          <pc:sldMk cId="2793636786" sldId="271"/>
        </pc:sldMkLst>
        <pc:spChg chg="mod">
          <ac:chgData name="yan jonathas" userId="3d06ca8e3dda6781" providerId="LiveId" clId="{2D7816F9-3EFA-4618-BFAD-D7243E5B31BE}" dt="2025-10-16T00:38:29.275" v="704" actId="20577"/>
          <ac:spMkLst>
            <pc:docMk/>
            <pc:sldMk cId="2793636786" sldId="271"/>
            <ac:spMk id="3" creationId="{065518BF-85D4-4798-AF61-F1161E6B1443}"/>
          </ac:spMkLst>
        </pc:spChg>
      </pc:sldChg>
      <pc:sldChg chg="modSp add mod">
        <pc:chgData name="yan jonathas" userId="3d06ca8e3dda6781" providerId="LiveId" clId="{2D7816F9-3EFA-4618-BFAD-D7243E5B31BE}" dt="2025-10-16T00:18:36.884" v="608" actId="20577"/>
        <pc:sldMkLst>
          <pc:docMk/>
          <pc:sldMk cId="2301881006" sldId="272"/>
        </pc:sldMkLst>
        <pc:spChg chg="mod">
          <ac:chgData name="yan jonathas" userId="3d06ca8e3dda6781" providerId="LiveId" clId="{2D7816F9-3EFA-4618-BFAD-D7243E5B31BE}" dt="2025-10-16T00:18:36.884" v="608" actId="20577"/>
          <ac:spMkLst>
            <pc:docMk/>
            <pc:sldMk cId="2301881006" sldId="272"/>
            <ac:spMk id="2" creationId="{4AF106F2-25C9-461F-A315-80AA01ED3302}"/>
          </ac:spMkLst>
        </pc:spChg>
        <pc:spChg chg="mod">
          <ac:chgData name="yan jonathas" userId="3d06ca8e3dda6781" providerId="LiveId" clId="{2D7816F9-3EFA-4618-BFAD-D7243E5B31BE}" dt="2025-10-16T00:12:26.334" v="513" actId="20577"/>
          <ac:spMkLst>
            <pc:docMk/>
            <pc:sldMk cId="2301881006" sldId="272"/>
            <ac:spMk id="3" creationId="{065518BF-85D4-4798-AF61-F1161E6B1443}"/>
          </ac:spMkLst>
        </pc:spChg>
      </pc:sldChg>
      <pc:sldChg chg="modSp add mod setBg">
        <pc:chgData name="yan jonathas" userId="3d06ca8e3dda6781" providerId="LiveId" clId="{2D7816F9-3EFA-4618-BFAD-D7243E5B31BE}" dt="2025-10-16T01:17:07.678" v="1115"/>
        <pc:sldMkLst>
          <pc:docMk/>
          <pc:sldMk cId="1561179729" sldId="273"/>
        </pc:sldMkLst>
        <pc:spChg chg="mod">
          <ac:chgData name="yan jonathas" userId="3d06ca8e3dda6781" providerId="LiveId" clId="{2D7816F9-3EFA-4618-BFAD-D7243E5B31BE}" dt="2025-10-16T00:33:26.460" v="663" actId="20577"/>
          <ac:spMkLst>
            <pc:docMk/>
            <pc:sldMk cId="1561179729" sldId="273"/>
            <ac:spMk id="4" creationId="{0809076F-2B4E-44A8-A2DA-381AA71600D0}"/>
          </ac:spMkLst>
        </pc:spChg>
      </pc:sldChg>
      <pc:sldChg chg="modSp add mod">
        <pc:chgData name="yan jonathas" userId="3d06ca8e3dda6781" providerId="LiveId" clId="{2D7816F9-3EFA-4618-BFAD-D7243E5B31BE}" dt="2025-10-16T00:19:48.637" v="626" actId="2711"/>
        <pc:sldMkLst>
          <pc:docMk/>
          <pc:sldMk cId="3833048853" sldId="274"/>
        </pc:sldMkLst>
        <pc:spChg chg="mod">
          <ac:chgData name="yan jonathas" userId="3d06ca8e3dda6781" providerId="LiveId" clId="{2D7816F9-3EFA-4618-BFAD-D7243E5B31BE}" dt="2025-10-16T00:19:21.090" v="622" actId="20577"/>
          <ac:spMkLst>
            <pc:docMk/>
            <pc:sldMk cId="3833048853" sldId="274"/>
            <ac:spMk id="2" creationId="{4AF106F2-25C9-461F-A315-80AA01ED3302}"/>
          </ac:spMkLst>
        </pc:spChg>
        <pc:spChg chg="mod">
          <ac:chgData name="yan jonathas" userId="3d06ca8e3dda6781" providerId="LiveId" clId="{2D7816F9-3EFA-4618-BFAD-D7243E5B31BE}" dt="2025-10-16T00:19:48.637" v="626" actId="2711"/>
          <ac:spMkLst>
            <pc:docMk/>
            <pc:sldMk cId="3833048853" sldId="274"/>
            <ac:spMk id="3" creationId="{065518BF-85D4-4798-AF61-F1161E6B1443}"/>
          </ac:spMkLst>
        </pc:spChg>
      </pc:sldChg>
      <pc:sldChg chg="modSp add mod">
        <pc:chgData name="yan jonathas" userId="3d06ca8e3dda6781" providerId="LiveId" clId="{2D7816F9-3EFA-4618-BFAD-D7243E5B31BE}" dt="2025-10-16T00:20:50.427" v="631" actId="20577"/>
        <pc:sldMkLst>
          <pc:docMk/>
          <pc:sldMk cId="493790304" sldId="275"/>
        </pc:sldMkLst>
        <pc:spChg chg="mod">
          <ac:chgData name="yan jonathas" userId="3d06ca8e3dda6781" providerId="LiveId" clId="{2D7816F9-3EFA-4618-BFAD-D7243E5B31BE}" dt="2025-10-16T00:20:50.427" v="631" actId="20577"/>
          <ac:spMkLst>
            <pc:docMk/>
            <pc:sldMk cId="493790304" sldId="275"/>
            <ac:spMk id="3" creationId="{065518BF-85D4-4798-AF61-F1161E6B1443}"/>
          </ac:spMkLst>
        </pc:spChg>
      </pc:sldChg>
      <pc:sldChg chg="addSp delSp modSp add mod">
        <pc:chgData name="yan jonathas" userId="3d06ca8e3dda6781" providerId="LiveId" clId="{2D7816F9-3EFA-4618-BFAD-D7243E5B31BE}" dt="2025-10-16T00:22:33.652" v="643" actId="1076"/>
        <pc:sldMkLst>
          <pc:docMk/>
          <pc:sldMk cId="2099713725" sldId="276"/>
        </pc:sldMkLst>
        <pc:spChg chg="del mod">
          <ac:chgData name="yan jonathas" userId="3d06ca8e3dda6781" providerId="LiveId" clId="{2D7816F9-3EFA-4618-BFAD-D7243E5B31BE}" dt="2025-10-16T00:21:40.314" v="634" actId="931"/>
          <ac:spMkLst>
            <pc:docMk/>
            <pc:sldMk cId="2099713725" sldId="276"/>
            <ac:spMk id="3" creationId="{065518BF-85D4-4798-AF61-F1161E6B1443}"/>
          </ac:spMkLst>
        </pc:spChg>
        <pc:spChg chg="add mod">
          <ac:chgData name="yan jonathas" userId="3d06ca8e3dda6781" providerId="LiveId" clId="{2D7816F9-3EFA-4618-BFAD-D7243E5B31BE}" dt="2025-10-16T00:22:30.551" v="642" actId="2711"/>
          <ac:spMkLst>
            <pc:docMk/>
            <pc:sldMk cId="2099713725" sldId="276"/>
            <ac:spMk id="6" creationId="{D9B5F4AD-C224-432A-A45E-6A52C38A47E0}"/>
          </ac:spMkLst>
        </pc:spChg>
        <pc:picChg chg="add mod">
          <ac:chgData name="yan jonathas" userId="3d06ca8e3dda6781" providerId="LiveId" clId="{2D7816F9-3EFA-4618-BFAD-D7243E5B31BE}" dt="2025-10-16T00:22:33.652" v="643" actId="1076"/>
          <ac:picMkLst>
            <pc:docMk/>
            <pc:sldMk cId="2099713725" sldId="276"/>
            <ac:picMk id="5" creationId="{48EC846F-3203-45B1-9B26-4A6393AF5399}"/>
          </ac:picMkLst>
        </pc:picChg>
      </pc:sldChg>
      <pc:sldChg chg="modSp add mod">
        <pc:chgData name="yan jonathas" userId="3d06ca8e3dda6781" providerId="LiveId" clId="{2D7816F9-3EFA-4618-BFAD-D7243E5B31BE}" dt="2025-10-16T00:23:41.002" v="651" actId="20577"/>
        <pc:sldMkLst>
          <pc:docMk/>
          <pc:sldMk cId="2411661471" sldId="277"/>
        </pc:sldMkLst>
        <pc:spChg chg="mod">
          <ac:chgData name="yan jonathas" userId="3d06ca8e3dda6781" providerId="LiveId" clId="{2D7816F9-3EFA-4618-BFAD-D7243E5B31BE}" dt="2025-10-16T00:23:41.002" v="651" actId="20577"/>
          <ac:spMkLst>
            <pc:docMk/>
            <pc:sldMk cId="2411661471" sldId="277"/>
            <ac:spMk id="3" creationId="{065518BF-85D4-4798-AF61-F1161E6B1443}"/>
          </ac:spMkLst>
        </pc:spChg>
      </pc:sldChg>
      <pc:sldChg chg="modSp add mod setBg">
        <pc:chgData name="yan jonathas" userId="3d06ca8e3dda6781" providerId="LiveId" clId="{2D7816F9-3EFA-4618-BFAD-D7243E5B31BE}" dt="2025-10-16T01:16:53.805" v="1112"/>
        <pc:sldMkLst>
          <pc:docMk/>
          <pc:sldMk cId="1359046019" sldId="278"/>
        </pc:sldMkLst>
        <pc:spChg chg="mod">
          <ac:chgData name="yan jonathas" userId="3d06ca8e3dda6781" providerId="LiveId" clId="{2D7816F9-3EFA-4618-BFAD-D7243E5B31BE}" dt="2025-10-16T00:35:28.932" v="686" actId="20577"/>
          <ac:spMkLst>
            <pc:docMk/>
            <pc:sldMk cId="1359046019" sldId="278"/>
            <ac:spMk id="4" creationId="{0809076F-2B4E-44A8-A2DA-381AA71600D0}"/>
          </ac:spMkLst>
        </pc:spChg>
      </pc:sldChg>
      <pc:sldChg chg="modSp new mod">
        <pc:chgData name="yan jonathas" userId="3d06ca8e3dda6781" providerId="LiveId" clId="{2D7816F9-3EFA-4618-BFAD-D7243E5B31BE}" dt="2025-10-16T00:38:51.825" v="709" actId="20577"/>
        <pc:sldMkLst>
          <pc:docMk/>
          <pc:sldMk cId="4080267085" sldId="279"/>
        </pc:sldMkLst>
        <pc:spChg chg="mod">
          <ac:chgData name="yan jonathas" userId="3d06ca8e3dda6781" providerId="LiveId" clId="{2D7816F9-3EFA-4618-BFAD-D7243E5B31BE}" dt="2025-10-16T00:37:33.691" v="700" actId="207"/>
          <ac:spMkLst>
            <pc:docMk/>
            <pc:sldMk cId="4080267085" sldId="279"/>
            <ac:spMk id="2" creationId="{DAEA194A-C716-4AE2-855F-C4104C8E5355}"/>
          </ac:spMkLst>
        </pc:spChg>
        <pc:spChg chg="mod">
          <ac:chgData name="yan jonathas" userId="3d06ca8e3dda6781" providerId="LiveId" clId="{2D7816F9-3EFA-4618-BFAD-D7243E5B31BE}" dt="2025-10-16T00:38:51.825" v="709" actId="20577"/>
          <ac:spMkLst>
            <pc:docMk/>
            <pc:sldMk cId="4080267085" sldId="279"/>
            <ac:spMk id="3" creationId="{54C275D9-90D6-45B7-B3A8-C9442E36C8BC}"/>
          </ac:spMkLst>
        </pc:spChg>
      </pc:sldChg>
      <pc:sldChg chg="modSp add mod">
        <pc:chgData name="yan jonathas" userId="3d06ca8e3dda6781" providerId="LiveId" clId="{2D7816F9-3EFA-4618-BFAD-D7243E5B31BE}" dt="2025-10-16T00:39:23.031" v="715" actId="20577"/>
        <pc:sldMkLst>
          <pc:docMk/>
          <pc:sldMk cId="1526742364" sldId="280"/>
        </pc:sldMkLst>
        <pc:spChg chg="mod">
          <ac:chgData name="yan jonathas" userId="3d06ca8e3dda6781" providerId="LiveId" clId="{2D7816F9-3EFA-4618-BFAD-D7243E5B31BE}" dt="2025-10-16T00:39:23.031" v="715" actId="20577"/>
          <ac:spMkLst>
            <pc:docMk/>
            <pc:sldMk cId="1526742364" sldId="280"/>
            <ac:spMk id="3" creationId="{54C275D9-90D6-45B7-B3A8-C9442E36C8BC}"/>
          </ac:spMkLst>
        </pc:spChg>
      </pc:sldChg>
      <pc:sldChg chg="modSp add mod">
        <pc:chgData name="yan jonathas" userId="3d06ca8e3dda6781" providerId="LiveId" clId="{2D7816F9-3EFA-4618-BFAD-D7243E5B31BE}" dt="2025-10-16T00:40:07.891" v="720" actId="27636"/>
        <pc:sldMkLst>
          <pc:docMk/>
          <pc:sldMk cId="607051698" sldId="281"/>
        </pc:sldMkLst>
        <pc:spChg chg="mod">
          <ac:chgData name="yan jonathas" userId="3d06ca8e3dda6781" providerId="LiveId" clId="{2D7816F9-3EFA-4618-BFAD-D7243E5B31BE}" dt="2025-10-16T00:40:07.891" v="720" actId="27636"/>
          <ac:spMkLst>
            <pc:docMk/>
            <pc:sldMk cId="607051698" sldId="281"/>
            <ac:spMk id="3" creationId="{54C275D9-90D6-45B7-B3A8-C9442E36C8BC}"/>
          </ac:spMkLst>
        </pc:spChg>
      </pc:sldChg>
      <pc:sldChg chg="addSp delSp modSp add mod setBg addCm delCm">
        <pc:chgData name="yan jonathas" userId="3d06ca8e3dda6781" providerId="LiveId" clId="{2D7816F9-3EFA-4618-BFAD-D7243E5B31BE}" dt="2025-10-16T01:03:50.614" v="939" actId="1076"/>
        <pc:sldMkLst>
          <pc:docMk/>
          <pc:sldMk cId="3522256307" sldId="282"/>
        </pc:sldMkLst>
        <pc:spChg chg="mod">
          <ac:chgData name="yan jonathas" userId="3d06ca8e3dda6781" providerId="LiveId" clId="{2D7816F9-3EFA-4618-BFAD-D7243E5B31BE}" dt="2025-10-16T01:03:50.614" v="939" actId="1076"/>
          <ac:spMkLst>
            <pc:docMk/>
            <pc:sldMk cId="3522256307" sldId="282"/>
            <ac:spMk id="4" creationId="{0809076F-2B4E-44A8-A2DA-381AA71600D0}"/>
          </ac:spMkLst>
        </pc:spChg>
        <pc:spChg chg="add del mod">
          <ac:chgData name="yan jonathas" userId="3d06ca8e3dda6781" providerId="LiveId" clId="{2D7816F9-3EFA-4618-BFAD-D7243E5B31BE}" dt="2025-10-16T01:01:29.397" v="788" actId="478"/>
          <ac:spMkLst>
            <pc:docMk/>
            <pc:sldMk cId="3522256307" sldId="282"/>
            <ac:spMk id="5" creationId="{4F691654-D844-461F-A278-448798572CF9}"/>
          </ac:spMkLst>
        </pc:spChg>
        <pc:picChg chg="add del mod">
          <ac:chgData name="yan jonathas" userId="3d06ca8e3dda6781" providerId="LiveId" clId="{2D7816F9-3EFA-4618-BFAD-D7243E5B31BE}" dt="2025-10-16T00:52:52.514" v="773" actId="478"/>
          <ac:picMkLst>
            <pc:docMk/>
            <pc:sldMk cId="3522256307" sldId="282"/>
            <ac:picMk id="3" creationId="{FA97B8AB-85E5-4FD5-8865-8716AA3A985C}"/>
          </ac:picMkLst>
        </pc:picChg>
        <pc:picChg chg="add del mod">
          <ac:chgData name="yan jonathas" userId="3d06ca8e3dda6781" providerId="LiveId" clId="{2D7816F9-3EFA-4618-BFAD-D7243E5B31BE}" dt="2025-10-16T01:01:20.597" v="787" actId="478"/>
          <ac:picMkLst>
            <pc:docMk/>
            <pc:sldMk cId="3522256307" sldId="282"/>
            <ac:picMk id="7" creationId="{96CE065E-60D3-4F9C-A615-1FA95740F9B5}"/>
          </ac:picMkLst>
        </pc:picChg>
      </pc:sldChg>
      <pc:sldChg chg="addSp delSp modSp add mod">
        <pc:chgData name="yan jonathas" userId="3d06ca8e3dda6781" providerId="LiveId" clId="{2D7816F9-3EFA-4618-BFAD-D7243E5B31BE}" dt="2025-10-16T01:16:39.970" v="1109" actId="1076"/>
        <pc:sldMkLst>
          <pc:docMk/>
          <pc:sldMk cId="2108368960" sldId="283"/>
        </pc:sldMkLst>
        <pc:spChg chg="mod">
          <ac:chgData name="yan jonathas" userId="3d06ca8e3dda6781" providerId="LiveId" clId="{2D7816F9-3EFA-4618-BFAD-D7243E5B31BE}" dt="2025-10-16T01:10:49.782" v="1037" actId="20577"/>
          <ac:spMkLst>
            <pc:docMk/>
            <pc:sldMk cId="2108368960" sldId="283"/>
            <ac:spMk id="2" creationId="{DAEA194A-C716-4AE2-855F-C4104C8E5355}"/>
          </ac:spMkLst>
        </pc:spChg>
        <pc:spChg chg="del mod">
          <ac:chgData name="yan jonathas" userId="3d06ca8e3dda6781" providerId="LiveId" clId="{2D7816F9-3EFA-4618-BFAD-D7243E5B31BE}" dt="2025-10-16T01:04:20.854" v="943"/>
          <ac:spMkLst>
            <pc:docMk/>
            <pc:sldMk cId="2108368960" sldId="283"/>
            <ac:spMk id="3" creationId="{54C275D9-90D6-45B7-B3A8-C9442E36C8BC}"/>
          </ac:spMkLst>
        </pc:spChg>
        <pc:spChg chg="add mod">
          <ac:chgData name="yan jonathas" userId="3d06ca8e3dda6781" providerId="LiveId" clId="{2D7816F9-3EFA-4618-BFAD-D7243E5B31BE}" dt="2025-10-16T01:16:39.970" v="1109" actId="1076"/>
          <ac:spMkLst>
            <pc:docMk/>
            <pc:sldMk cId="2108368960" sldId="283"/>
            <ac:spMk id="6" creationId="{10727B92-2E75-42FD-9DFA-85B5EE08D00A}"/>
          </ac:spMkLst>
        </pc:spChg>
        <pc:spChg chg="add mod">
          <ac:chgData name="yan jonathas" userId="3d06ca8e3dda6781" providerId="LiveId" clId="{2D7816F9-3EFA-4618-BFAD-D7243E5B31BE}" dt="2025-10-16T01:12:53.214" v="1103" actId="20577"/>
          <ac:spMkLst>
            <pc:docMk/>
            <pc:sldMk cId="2108368960" sldId="283"/>
            <ac:spMk id="7" creationId="{AE19E5E3-7042-4DFE-B742-CDEC778B9270}"/>
          </ac:spMkLst>
        </pc:spChg>
        <pc:picChg chg="add mod">
          <ac:chgData name="yan jonathas" userId="3d06ca8e3dda6781" providerId="LiveId" clId="{2D7816F9-3EFA-4618-BFAD-D7243E5B31BE}" dt="2025-10-16T01:16:33.821" v="1108" actId="1076"/>
          <ac:picMkLst>
            <pc:docMk/>
            <pc:sldMk cId="2108368960" sldId="283"/>
            <ac:picMk id="5" creationId="{309758C3-C2A8-42D9-AE57-86140368758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14E4A54-3FC2-40BB-B982-FFE504A48C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1798268-F9B3-462F-B2BE-EFFBFD1986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AF518-596A-4011-BF5E-2751806CCA0F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E1069C-E08A-426E-9BC9-AF2AE46DA6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1BA0CA-E9FF-4569-BF6D-7921A6479E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1B442-D775-450C-8F8F-A3C80F7EA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535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91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13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83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3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13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73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664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06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1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59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16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7878F-9C7C-4745-B224-F82A060774B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C9B90-9BCD-45D9-9B01-FC9700923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7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56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</a:rPr>
              <a:t>⚙️</a:t>
            </a: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HTML </a:t>
            </a:r>
            <a:b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A Estrutura da Web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E0ECA2AC-60D7-4469-BE20-CC2817139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5411199"/>
            <a:ext cx="8280400" cy="4860804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AD1AD2CF-3FEC-4011-B3B8-9B6E97170CF1}"/>
              </a:ext>
            </a:extLst>
          </p:cNvPr>
          <p:cNvSpPr/>
          <p:nvPr/>
        </p:nvSpPr>
        <p:spPr>
          <a:xfrm>
            <a:off x="682523" y="3205674"/>
            <a:ext cx="85425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latin typeface="Bahnschrift" panose="020B0502040204020203" pitchFamily="34" charset="0"/>
              </a:rPr>
              <a:t>Um exemplo simples de HTML:</a:t>
            </a:r>
          </a:p>
        </p:txBody>
      </p:sp>
    </p:spTree>
    <p:extLst>
      <p:ext uri="{BB962C8B-B14F-4D97-AF65-F5344CB8AC3E}">
        <p14:creationId xmlns:p14="http://schemas.microsoft.com/office/powerpoint/2010/main" val="362402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</a:rPr>
              <a:t>⚙️</a:t>
            </a: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HTML </a:t>
            </a:r>
            <a:b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A Estrutura da Web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Com o código anterior, você já tem um título, um parágrafo e um link </a:t>
            </a:r>
            <a:r>
              <a:rPr lang="pt-BR" sz="5400" dirty="0" err="1">
                <a:latin typeface="Bahnschrift" panose="020B0502040204020203" pitchFamily="34" charset="0"/>
              </a:rPr>
              <a:t>clicável</a:t>
            </a:r>
            <a:r>
              <a:rPr lang="pt-BR" sz="5400" dirty="0">
                <a:latin typeface="Bahnschrift" panose="020B0502040204020203" pitchFamily="34" charset="0"/>
              </a:rPr>
              <a:t>.</a:t>
            </a:r>
          </a:p>
          <a:p>
            <a:pPr marL="0" indent="0">
              <a:buNone/>
            </a:pP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dirty="0">
                <a:latin typeface="Bahnschrift" panose="020B0502040204020203" pitchFamily="34" charset="0"/>
              </a:rPr>
              <a:t>Aprender HTML é entender a base da web  sem ele, nada existe visualmente.</a:t>
            </a:r>
          </a:p>
        </p:txBody>
      </p:sp>
    </p:spTree>
    <p:extLst>
      <p:ext uri="{BB962C8B-B14F-4D97-AF65-F5344CB8AC3E}">
        <p14:creationId xmlns:p14="http://schemas.microsoft.com/office/powerpoint/2010/main" val="279363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09076F-2B4E-44A8-A2DA-381AA716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653"/>
            <a:ext cx="9601200" cy="2474384"/>
          </a:xfrm>
        </p:spPr>
        <p:txBody>
          <a:bodyPr>
            <a:noAutofit/>
          </a:bodyPr>
          <a:lstStyle/>
          <a:p>
            <a:pPr algn="ctr"/>
            <a:r>
              <a:rPr lang="pt-BR" sz="6600" b="1" dirty="0">
                <a:solidFill>
                  <a:srgbClr val="00B050"/>
                </a:solidFill>
                <a:latin typeface="Bahnschrift" panose="020B0502040204020203" pitchFamily="34" charset="0"/>
              </a:rPr>
              <a:t>III</a:t>
            </a:r>
            <a:br>
              <a:rPr lang="pt-BR" sz="6600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6600" dirty="0">
                <a:solidFill>
                  <a:srgbClr val="00B050"/>
                </a:solidFill>
                <a:latin typeface="Bahnschrift" panose="020B0502040204020203" pitchFamily="34" charset="0"/>
              </a:rPr>
              <a:t> </a:t>
            </a:r>
            <a:r>
              <a:rPr lang="pt-BR" sz="6600" b="1" dirty="0">
                <a:solidFill>
                  <a:srgbClr val="00B050"/>
                </a:solidFill>
                <a:latin typeface="Bahnschrift" panose="020B0502040204020203" pitchFamily="34" charset="0"/>
              </a:rPr>
              <a:t>CSS — O Estilo da Criação</a:t>
            </a:r>
            <a:endParaRPr lang="pt-BR" sz="66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2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🎨</a:t>
            </a: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CSS</a:t>
            </a:r>
            <a:b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 O Estilo da Criação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Se o HTML é o esqueleto, o </a:t>
            </a:r>
            <a:r>
              <a:rPr lang="pt-BR" sz="5400" b="1" dirty="0">
                <a:latin typeface="Bahnschrift" panose="020B0502040204020203" pitchFamily="34" charset="0"/>
              </a:rPr>
              <a:t>CSS (</a:t>
            </a:r>
            <a:r>
              <a:rPr lang="pt-BR" sz="5400" b="1" dirty="0" err="1">
                <a:latin typeface="Bahnschrift" panose="020B0502040204020203" pitchFamily="34" charset="0"/>
              </a:rPr>
              <a:t>Cascading</a:t>
            </a:r>
            <a:r>
              <a:rPr lang="pt-BR" sz="5400" b="1" dirty="0">
                <a:latin typeface="Bahnschrift" panose="020B0502040204020203" pitchFamily="34" charset="0"/>
              </a:rPr>
              <a:t> </a:t>
            </a:r>
            <a:r>
              <a:rPr lang="pt-BR" sz="5400" b="1" dirty="0" err="1">
                <a:latin typeface="Bahnschrift" panose="020B0502040204020203" pitchFamily="34" charset="0"/>
              </a:rPr>
              <a:t>Style</a:t>
            </a:r>
            <a:r>
              <a:rPr lang="pt-BR" sz="5400" b="1" dirty="0">
                <a:latin typeface="Bahnschrift" panose="020B0502040204020203" pitchFamily="34" charset="0"/>
              </a:rPr>
              <a:t> </a:t>
            </a:r>
            <a:r>
              <a:rPr lang="pt-BR" sz="5400" b="1" dirty="0" err="1">
                <a:latin typeface="Bahnschrift" panose="020B0502040204020203" pitchFamily="34" charset="0"/>
              </a:rPr>
              <a:t>Sheets</a:t>
            </a:r>
            <a:r>
              <a:rPr lang="pt-BR" sz="5400" b="1" dirty="0">
                <a:latin typeface="Bahnschrift" panose="020B0502040204020203" pitchFamily="34" charset="0"/>
              </a:rPr>
              <a:t>)</a:t>
            </a:r>
            <a:r>
              <a:rPr lang="pt-BR" sz="5400" dirty="0">
                <a:latin typeface="Bahnschrift" panose="020B0502040204020203" pitchFamily="34" charset="0"/>
              </a:rPr>
              <a:t> é a </a:t>
            </a:r>
            <a:r>
              <a:rPr lang="pt-BR" sz="5400" b="1" dirty="0">
                <a:latin typeface="Bahnschrift" panose="020B0502040204020203" pitchFamily="34" charset="0"/>
              </a:rPr>
              <a:t>roupa e a maquiagem</a:t>
            </a:r>
            <a:r>
              <a:rPr lang="pt-BR" sz="5400" dirty="0">
                <a:latin typeface="Bahnschrift" panose="020B0502040204020203" pitchFamily="34" charset="0"/>
              </a:rPr>
              <a:t>.</a:t>
            </a:r>
          </a:p>
          <a:p>
            <a:pPr marL="0" indent="0">
              <a:buNone/>
            </a:pP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dirty="0">
                <a:latin typeface="Bahnschrift" panose="020B0502040204020203" pitchFamily="34" charset="0"/>
              </a:rPr>
              <a:t>Ele é responsável por deixar o site bonito, harmonioso e com identidade visual.</a:t>
            </a:r>
          </a:p>
        </p:txBody>
      </p:sp>
    </p:spTree>
    <p:extLst>
      <p:ext uri="{BB962C8B-B14F-4D97-AF65-F5344CB8AC3E}">
        <p14:creationId xmlns:p14="http://schemas.microsoft.com/office/powerpoint/2010/main" val="35567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🎨</a:t>
            </a: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CSS</a:t>
            </a:r>
            <a:b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 O Estilo da Criação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Com CSS, você define cores, fontes, espaçamentos, sombras, bordas e até animações.</a:t>
            </a:r>
          </a:p>
          <a:p>
            <a:pPr marL="0" indent="0">
              <a:buNone/>
            </a:pP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dirty="0">
                <a:latin typeface="Bahnschrift" panose="020B0502040204020203" pitchFamily="34" charset="0"/>
              </a:rPr>
              <a:t>É o toque artístico que transforma um monte de texto em uma interface agradável e moderna.</a:t>
            </a:r>
          </a:p>
        </p:txBody>
      </p:sp>
    </p:spTree>
    <p:extLst>
      <p:ext uri="{BB962C8B-B14F-4D97-AF65-F5344CB8AC3E}">
        <p14:creationId xmlns:p14="http://schemas.microsoft.com/office/powerpoint/2010/main" val="4294217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🎨</a:t>
            </a: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CSS</a:t>
            </a:r>
            <a:b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 O Estilo da Criação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pt-BR" sz="5400" dirty="0"/>
          </a:p>
          <a:p>
            <a:pPr marL="0" indent="0" algn="ctr">
              <a:buNone/>
            </a:pPr>
            <a:endParaRPr lang="pt-BR" sz="5400" dirty="0"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endParaRPr lang="pt-BR" sz="5400" dirty="0"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endParaRPr lang="pt-BR" sz="5400" dirty="0"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endParaRPr lang="pt-BR" sz="5400" dirty="0"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endParaRPr lang="pt-BR" sz="5400" dirty="0"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endParaRPr lang="pt-BR" sz="5400" dirty="0">
              <a:latin typeface="Bahnschrift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F653F1-85D5-4C7D-B33B-26CF01E9E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" y="4711246"/>
            <a:ext cx="8260023" cy="666795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83C8D97-7D6C-4FAA-B737-06CBAF3215C3}"/>
              </a:ext>
            </a:extLst>
          </p:cNvPr>
          <p:cNvSpPr/>
          <p:nvPr/>
        </p:nvSpPr>
        <p:spPr>
          <a:xfrm>
            <a:off x="681094" y="3044906"/>
            <a:ext cx="84924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latin typeface="Bahnschrift" panose="020B0502040204020203" pitchFamily="34" charset="0"/>
              </a:rPr>
              <a:t>Veja um exemplo básico:</a:t>
            </a:r>
          </a:p>
        </p:txBody>
      </p:sp>
    </p:spTree>
    <p:extLst>
      <p:ext uri="{BB962C8B-B14F-4D97-AF65-F5344CB8AC3E}">
        <p14:creationId xmlns:p14="http://schemas.microsoft.com/office/powerpoint/2010/main" val="323337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🎨</a:t>
            </a: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CSS</a:t>
            </a:r>
            <a:b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 O Estilo da Criação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Com O código anterior, você cria um visual no estilo “Matrix”, com fundo preto e letras verdes.</a:t>
            </a:r>
          </a:p>
          <a:p>
            <a:pPr marL="0" indent="0">
              <a:buNone/>
            </a:pP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dirty="0">
                <a:latin typeface="Bahnschrift" panose="020B0502040204020203" pitchFamily="34" charset="0"/>
              </a:rPr>
              <a:t>O CSS é o que transforma a ideia em design.</a:t>
            </a:r>
          </a:p>
        </p:txBody>
      </p:sp>
    </p:spTree>
    <p:extLst>
      <p:ext uri="{BB962C8B-B14F-4D97-AF65-F5344CB8AC3E}">
        <p14:creationId xmlns:p14="http://schemas.microsoft.com/office/powerpoint/2010/main" val="230188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09076F-2B4E-44A8-A2DA-381AA716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653"/>
            <a:ext cx="9601200" cy="2474384"/>
          </a:xfrm>
        </p:spPr>
        <p:txBody>
          <a:bodyPr>
            <a:noAutofit/>
          </a:bodyPr>
          <a:lstStyle/>
          <a:p>
            <a:pPr algn="ctr"/>
            <a:r>
              <a:rPr lang="pt-BR" sz="6600" b="1" dirty="0">
                <a:solidFill>
                  <a:srgbClr val="00B050"/>
                </a:solidFill>
                <a:latin typeface="Bahnschrift" panose="020B0502040204020203" pitchFamily="34" charset="0"/>
              </a:rPr>
              <a:t>IV</a:t>
            </a:r>
            <a:br>
              <a:rPr lang="pt-BR" sz="6600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66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JavaScript</a:t>
            </a:r>
            <a:r>
              <a:rPr lang="pt-BR" sz="6600" b="1" dirty="0">
                <a:solidFill>
                  <a:srgbClr val="00B050"/>
                </a:solidFill>
                <a:latin typeface="Bahnschrift" panose="020B0502040204020203" pitchFamily="34" charset="0"/>
              </a:rPr>
              <a:t>, A Lógica da Interatividade</a:t>
            </a:r>
            <a:endParaRPr lang="pt-BR" sz="66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79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⚡</a:t>
            </a:r>
            <a:r>
              <a:rPr lang="pt-BR" sz="54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JavaScript</a:t>
            </a:r>
            <a:b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 A Lógica da Interatividade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Por fim, chegamos ao </a:t>
            </a:r>
            <a:r>
              <a:rPr lang="pt-BR" sz="5400" b="1" dirty="0" err="1">
                <a:latin typeface="Bahnschrift" panose="020B0502040204020203" pitchFamily="34" charset="0"/>
              </a:rPr>
              <a:t>JavaScript</a:t>
            </a:r>
            <a:r>
              <a:rPr lang="pt-BR" sz="5400" dirty="0">
                <a:latin typeface="Bahnschrift" panose="020B0502040204020203" pitchFamily="34" charset="0"/>
              </a:rPr>
              <a:t>, o motor que </a:t>
            </a:r>
            <a:r>
              <a:rPr lang="pt-BR" sz="5400" b="1" dirty="0">
                <a:latin typeface="Bahnschrift" panose="020B0502040204020203" pitchFamily="34" charset="0"/>
              </a:rPr>
              <a:t>dá vida</a:t>
            </a:r>
            <a:r>
              <a:rPr lang="pt-BR" sz="5400" dirty="0">
                <a:latin typeface="Bahnschrift" panose="020B0502040204020203" pitchFamily="34" charset="0"/>
              </a:rPr>
              <a:t> às páginas.</a:t>
            </a:r>
          </a:p>
          <a:p>
            <a:pPr marL="0" indent="0">
              <a:buNone/>
            </a:pP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dirty="0">
                <a:latin typeface="Bahnschrift" panose="020B0502040204020203" pitchFamily="34" charset="0"/>
              </a:rPr>
              <a:t>É com ele que você cria interatividade, movimenta elementos e responde a ações do usuário.</a:t>
            </a:r>
          </a:p>
        </p:txBody>
      </p:sp>
    </p:spTree>
    <p:extLst>
      <p:ext uri="{BB962C8B-B14F-4D97-AF65-F5344CB8AC3E}">
        <p14:creationId xmlns:p14="http://schemas.microsoft.com/office/powerpoint/2010/main" val="383304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⚡</a:t>
            </a:r>
            <a:r>
              <a:rPr lang="pt-BR" sz="54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JavaScript</a:t>
            </a:r>
            <a:b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 A Lógica da Interatividade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dirty="0"/>
              <a:t>Enquanto o HTML mostra </a:t>
            </a:r>
            <a:r>
              <a:rPr lang="pt-BR" sz="5400" i="1" dirty="0"/>
              <a:t>o que existe</a:t>
            </a:r>
            <a:r>
              <a:rPr lang="pt-BR" sz="5400" dirty="0"/>
              <a:t> e o CSS define </a:t>
            </a:r>
            <a:r>
              <a:rPr lang="pt-BR" sz="5400" i="1" dirty="0"/>
              <a:t>como aparece</a:t>
            </a:r>
            <a:r>
              <a:rPr lang="pt-BR" sz="5400" dirty="0"/>
              <a:t>, o </a:t>
            </a:r>
            <a:r>
              <a:rPr lang="pt-BR" sz="5400" dirty="0" err="1"/>
              <a:t>JavaScript</a:t>
            </a:r>
            <a:r>
              <a:rPr lang="pt-BR" sz="5400" dirty="0"/>
              <a:t> controla </a:t>
            </a:r>
            <a:r>
              <a:rPr lang="pt-BR" sz="5400" i="1" dirty="0"/>
              <a:t>o que acontece</a:t>
            </a:r>
            <a:r>
              <a:rPr lang="pt-BR" sz="5400" dirty="0"/>
              <a:t>.</a:t>
            </a:r>
            <a:endParaRPr lang="pt-BR" sz="5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90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34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⚡</a:t>
            </a:r>
            <a:r>
              <a:rPr lang="pt-BR" sz="54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JavaScript</a:t>
            </a:r>
            <a:b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 A Lógica da Interatividade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8EC846F-3203-45B1-9B26-4A6393AF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6400800"/>
            <a:ext cx="8280400" cy="3873409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9B5F4AD-C224-432A-A45E-6A52C38A47E0}"/>
              </a:ext>
            </a:extLst>
          </p:cNvPr>
          <p:cNvSpPr/>
          <p:nvPr/>
        </p:nvSpPr>
        <p:spPr>
          <a:xfrm>
            <a:off x="660400" y="4496236"/>
            <a:ext cx="828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latin typeface="Bahnschrift" panose="020B0502040204020203" pitchFamily="34" charset="0"/>
              </a:rPr>
              <a:t>Um pequeno exemplo:</a:t>
            </a:r>
          </a:p>
        </p:txBody>
      </p:sp>
    </p:spTree>
    <p:extLst>
      <p:ext uri="{BB962C8B-B14F-4D97-AF65-F5344CB8AC3E}">
        <p14:creationId xmlns:p14="http://schemas.microsoft.com/office/powerpoint/2010/main" val="2099713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⚡</a:t>
            </a:r>
            <a:r>
              <a:rPr lang="pt-BR" sz="5400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JavaScript</a:t>
            </a:r>
            <a:b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 A Lógica da Interatividade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Com apenas essas linhas, seu site já reage a cliques e exibe mensagens.</a:t>
            </a: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dirty="0" err="1">
                <a:latin typeface="Bahnschrift" panose="020B0502040204020203" pitchFamily="34" charset="0"/>
              </a:rPr>
              <a:t>JavaScript</a:t>
            </a:r>
            <a:r>
              <a:rPr lang="pt-BR" sz="5400" dirty="0">
                <a:latin typeface="Bahnschrift" panose="020B0502040204020203" pitchFamily="34" charset="0"/>
              </a:rPr>
              <a:t> é o que</a:t>
            </a:r>
          </a:p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 transforma páginas estáticas em aplicações dinâmicas e inteligentes é onde o código começa a pensar.</a:t>
            </a:r>
          </a:p>
        </p:txBody>
      </p:sp>
    </p:spTree>
    <p:extLst>
      <p:ext uri="{BB962C8B-B14F-4D97-AF65-F5344CB8AC3E}">
        <p14:creationId xmlns:p14="http://schemas.microsoft.com/office/powerpoint/2010/main" val="2411661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09076F-2B4E-44A8-A2DA-381AA716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653"/>
            <a:ext cx="9601200" cy="2474384"/>
          </a:xfrm>
        </p:spPr>
        <p:txBody>
          <a:bodyPr>
            <a:noAutofit/>
          </a:bodyPr>
          <a:lstStyle/>
          <a:p>
            <a:pPr algn="ctr"/>
            <a:r>
              <a:rPr lang="pt-BR" sz="6600" b="1" dirty="0">
                <a:solidFill>
                  <a:srgbClr val="00B050"/>
                </a:solidFill>
                <a:latin typeface="Bahnschrift" panose="020B0502040204020203" pitchFamily="34" charset="0"/>
              </a:rPr>
              <a:t>V</a:t>
            </a:r>
            <a:br>
              <a:rPr lang="pt-BR" sz="6600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6600" b="1" dirty="0">
                <a:solidFill>
                  <a:srgbClr val="00B050"/>
                </a:solidFill>
                <a:latin typeface="Bahnschrift" panose="020B0502040204020203" pitchFamily="34" charset="0"/>
              </a:rPr>
              <a:t>Conclusão: O Poder da Criação</a:t>
            </a:r>
            <a:endParaRPr lang="pt-BR" sz="66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046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A194A-C716-4AE2-855F-C4104C8E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</a:rPr>
              <a:t>🧩</a:t>
            </a: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O Poder da Criação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C275D9-90D6-45B7-B3A8-C9442E36C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Dominar </a:t>
            </a:r>
            <a:r>
              <a:rPr lang="pt-BR" sz="5400" b="1" dirty="0">
                <a:latin typeface="Bahnschrift" panose="020B0502040204020203" pitchFamily="34" charset="0"/>
              </a:rPr>
              <a:t>HTML, CSS e </a:t>
            </a:r>
            <a:r>
              <a:rPr lang="pt-BR" sz="5400" b="1" dirty="0" err="1">
                <a:latin typeface="Bahnschrift" panose="020B0502040204020203" pitchFamily="34" charset="0"/>
              </a:rPr>
              <a:t>JavaScript</a:t>
            </a:r>
            <a:r>
              <a:rPr lang="pt-BR" sz="5400" dirty="0">
                <a:latin typeface="Bahnschrift" panose="020B0502040204020203" pitchFamily="34" charset="0"/>
              </a:rPr>
              <a:t> é dominar a base da web moderna.</a:t>
            </a:r>
          </a:p>
          <a:p>
            <a:pPr marL="0" indent="0">
              <a:buNone/>
            </a:pP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dirty="0">
                <a:latin typeface="Bahnschrift" panose="020B0502040204020203" pitchFamily="34" charset="0"/>
              </a:rPr>
              <a:t>Essas três linguagens trabalham juntas como um time perfeito: estrutura, estilo e lógica.</a:t>
            </a:r>
          </a:p>
        </p:txBody>
      </p:sp>
    </p:spTree>
    <p:extLst>
      <p:ext uri="{BB962C8B-B14F-4D97-AF65-F5344CB8AC3E}">
        <p14:creationId xmlns:p14="http://schemas.microsoft.com/office/powerpoint/2010/main" val="4080267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A194A-C716-4AE2-855F-C4104C8E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</a:rPr>
              <a:t>🧩</a:t>
            </a: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O Poder da Criação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C275D9-90D6-45B7-B3A8-C9442E36C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Ao compreender esse trio, você ganha o poder de </a:t>
            </a:r>
            <a:r>
              <a:rPr lang="pt-BR" sz="5400" b="1" dirty="0">
                <a:latin typeface="Bahnschrift" panose="020B0502040204020203" pitchFamily="34" charset="0"/>
              </a:rPr>
              <a:t>transformar ideias em realidade digital</a:t>
            </a:r>
            <a:r>
              <a:rPr lang="pt-BR" sz="5400" dirty="0">
                <a:latin typeface="Bahnschrift" panose="020B0502040204020203" pitchFamily="34" charset="0"/>
              </a:rPr>
              <a:t>.</a:t>
            </a:r>
          </a:p>
          <a:p>
            <a:pPr marL="0" indent="0">
              <a:buNone/>
            </a:pP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dirty="0">
                <a:latin typeface="Bahnschrift" panose="020B0502040204020203" pitchFamily="34" charset="0"/>
              </a:rPr>
              <a:t>A partir daqui, você pode criar sites, jogos, portfólios e sistemas tudo começa com essa trindade essencial.</a:t>
            </a:r>
          </a:p>
        </p:txBody>
      </p:sp>
    </p:spTree>
    <p:extLst>
      <p:ext uri="{BB962C8B-B14F-4D97-AF65-F5344CB8AC3E}">
        <p14:creationId xmlns:p14="http://schemas.microsoft.com/office/powerpoint/2010/main" val="1526742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A194A-C716-4AE2-855F-C4104C8E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</a:rPr>
              <a:t>🧩</a:t>
            </a:r>
            <a:r>
              <a:rPr lang="pt-BR" sz="5400" b="1" dirty="0">
                <a:solidFill>
                  <a:srgbClr val="00B050"/>
                </a:solidFill>
                <a:latin typeface="Bahnschrift" panose="020B0502040204020203" pitchFamily="34" charset="0"/>
              </a:rPr>
              <a:t>O Poder da Criação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C275D9-90D6-45B7-B3A8-C9442E36C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O universo da programação web está em constante evolução, mas o alicerce continua o mesmo.</a:t>
            </a: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b="1" dirty="0">
                <a:latin typeface="Bahnschrift" panose="020B0502040204020203" pitchFamily="34" charset="0"/>
              </a:rPr>
              <a:t>HTML, CSS e </a:t>
            </a:r>
            <a:r>
              <a:rPr lang="pt-BR" sz="5400" b="1" dirty="0" err="1">
                <a:latin typeface="Bahnschrift" panose="020B0502040204020203" pitchFamily="34" charset="0"/>
              </a:rPr>
              <a:t>JavaScript</a:t>
            </a:r>
            <a:r>
              <a:rPr lang="pt-BR" sz="5400" dirty="0">
                <a:latin typeface="Bahnschrift" panose="020B0502040204020203" pitchFamily="34" charset="0"/>
              </a:rPr>
              <a:t> são o ponto de partida para qualquer missão no desenvolvimento front-end.</a:t>
            </a: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dirty="0">
                <a:latin typeface="Bahnschrift" panose="020B0502040204020203" pitchFamily="34" charset="0"/>
              </a:rPr>
              <a:t>Agora, é hora de colocar o código em prática e iniciar sua própria </a:t>
            </a:r>
            <a:r>
              <a:rPr lang="pt-BR" sz="5400" b="1" dirty="0">
                <a:latin typeface="Bahnschrift" panose="020B0502040204020203" pitchFamily="34" charset="0"/>
              </a:rPr>
              <a:t>Operação Web!</a:t>
            </a:r>
            <a:endParaRPr lang="pt-BR" sz="5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051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09076F-2B4E-44A8-A2DA-381AA716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8" y="4868641"/>
            <a:ext cx="9601200" cy="2474384"/>
          </a:xfrm>
        </p:spPr>
        <p:txBody>
          <a:bodyPr>
            <a:noAutofit/>
          </a:bodyPr>
          <a:lstStyle/>
          <a:p>
            <a:pPr algn="ctr"/>
            <a:br>
              <a:rPr lang="pt-BR" sz="7200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br>
              <a:rPr lang="pt-BR" sz="7200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r>
              <a:rPr lang="pt-BR" sz="7200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Conclusões</a:t>
            </a:r>
            <a:br>
              <a:rPr lang="pt-BR" sz="7200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br>
              <a:rPr lang="pt-BR" sz="7200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endParaRPr lang="pt-BR" sz="72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256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A194A-C716-4AE2-855F-C4104C8E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OBRIGADO POR LER ATÉ AQUI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09758C3-C2A8-42D9-AE57-861403687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7" y="8408453"/>
            <a:ext cx="2474385" cy="2474385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727B92-2E75-42FD-9DFA-85B5EE08D00A}"/>
              </a:ext>
            </a:extLst>
          </p:cNvPr>
          <p:cNvSpPr/>
          <p:nvPr/>
        </p:nvSpPr>
        <p:spPr>
          <a:xfrm>
            <a:off x="0" y="11412144"/>
            <a:ext cx="960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rgbClr val="00B050"/>
                </a:solidFill>
                <a:latin typeface="Bahnschrift" panose="020B0502040204020203" pitchFamily="34" charset="0"/>
              </a:rPr>
              <a:t>https://github.com/YanJonathas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E19E5E3-7042-4DFE-B742-CDEC778B9270}"/>
              </a:ext>
            </a:extLst>
          </p:cNvPr>
          <p:cNvSpPr/>
          <p:nvPr/>
        </p:nvSpPr>
        <p:spPr>
          <a:xfrm>
            <a:off x="660082" y="3155954"/>
            <a:ext cx="86314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Bahnschrift" panose="020B0502040204020203" pitchFamily="34" charset="0"/>
              </a:rPr>
              <a:t>Este Ebook foi criado com o apoio da inteligência artificial, que transformou ideias em código, texto e design.</a:t>
            </a:r>
          </a:p>
          <a:p>
            <a:pPr algn="ctr"/>
            <a:endParaRPr lang="pt-BR" sz="3600" dirty="0">
              <a:latin typeface="Bahnschrift" panose="020B0502040204020203" pitchFamily="34" charset="0"/>
            </a:endParaRPr>
          </a:p>
          <a:p>
            <a:pPr algn="ctr"/>
            <a:r>
              <a:rPr lang="pt-BR" sz="3600" dirty="0">
                <a:latin typeface="Bahnschrift" panose="020B0502040204020203" pitchFamily="34" charset="0"/>
              </a:rPr>
              <a:t>Esse conteúdo foi gerado com fins didáticos de construção.</a:t>
            </a:r>
          </a:p>
        </p:txBody>
      </p:sp>
    </p:spTree>
    <p:extLst>
      <p:ext uri="{BB962C8B-B14F-4D97-AF65-F5344CB8AC3E}">
        <p14:creationId xmlns:p14="http://schemas.microsoft.com/office/powerpoint/2010/main" val="210836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09076F-2B4E-44A8-A2DA-381AA716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4662162"/>
            <a:ext cx="9601200" cy="2474384"/>
          </a:xfrm>
        </p:spPr>
        <p:txBody>
          <a:bodyPr>
            <a:normAutofit fontScale="90000"/>
          </a:bodyPr>
          <a:lstStyle/>
          <a:p>
            <a:pPr algn="ctr"/>
            <a:r>
              <a:rPr lang="pt-BR" sz="9600" b="1" dirty="0">
                <a:solidFill>
                  <a:srgbClr val="00B050"/>
                </a:solidFill>
                <a:latin typeface="Bahnschrift" panose="020B0502040204020203" pitchFamily="34" charset="0"/>
              </a:rPr>
              <a:t>I</a:t>
            </a:r>
            <a:br>
              <a:rPr lang="pt-BR" sz="6600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r>
              <a:rPr lang="pt-BR" sz="6600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A TRINDADE BÁSICA DO DESENVOLVIMENTO WEB</a:t>
            </a:r>
          </a:p>
        </p:txBody>
      </p:sp>
    </p:spTree>
    <p:extLst>
      <p:ext uri="{BB962C8B-B14F-4D97-AF65-F5344CB8AC3E}">
        <p14:creationId xmlns:p14="http://schemas.microsoft.com/office/powerpoint/2010/main" val="392236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🧠 A Trindade Básica do Desenvolvimento Web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5400" dirty="0">
                <a:latin typeface="Bahnschrift" panose="020B0502040204020203" pitchFamily="34" charset="0"/>
              </a:rPr>
              <a:t>No coração de toda página da internet existe uma tríade poderosa, conhecida como a:</a:t>
            </a:r>
          </a:p>
          <a:p>
            <a:pPr marL="0" indent="0" algn="ctr">
              <a:buNone/>
            </a:pPr>
            <a:endParaRPr lang="pt-BR" sz="5400" dirty="0"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r>
              <a:rPr lang="pt-BR" sz="5400" dirty="0">
                <a:latin typeface="Bahnschrift" panose="020B0502040204020203" pitchFamily="34" charset="0"/>
              </a:rPr>
              <a:t>“</a:t>
            </a:r>
            <a:r>
              <a:rPr lang="pt-BR" sz="5400" b="1" dirty="0">
                <a:latin typeface="Bahnschrift" panose="020B0502040204020203" pitchFamily="34" charset="0"/>
              </a:rPr>
              <a:t>trindade do desenvolvimento web</a:t>
            </a:r>
            <a:r>
              <a:rPr lang="pt-BR" sz="5400" dirty="0">
                <a:latin typeface="Bahnschrift" panose="020B0502040204020203" pitchFamily="34" charset="0"/>
              </a:rPr>
              <a:t>: </a:t>
            </a:r>
            <a:r>
              <a:rPr lang="pt-BR" sz="5400" b="1" dirty="0">
                <a:latin typeface="Bahnschrift" panose="020B0502040204020203" pitchFamily="34" charset="0"/>
              </a:rPr>
              <a:t>HTML</a:t>
            </a:r>
            <a:r>
              <a:rPr lang="pt-BR" sz="5400" dirty="0">
                <a:latin typeface="Bahnschrift" panose="020B0502040204020203" pitchFamily="34" charset="0"/>
              </a:rPr>
              <a:t>, </a:t>
            </a:r>
            <a:r>
              <a:rPr lang="pt-BR" sz="5400" b="1" dirty="0">
                <a:latin typeface="Bahnschrift" panose="020B0502040204020203" pitchFamily="34" charset="0"/>
              </a:rPr>
              <a:t>CSS</a:t>
            </a:r>
            <a:r>
              <a:rPr lang="pt-BR" sz="5400" dirty="0">
                <a:latin typeface="Bahnschrift" panose="020B0502040204020203" pitchFamily="34" charset="0"/>
              </a:rPr>
              <a:t> e </a:t>
            </a:r>
            <a:r>
              <a:rPr lang="pt-BR" sz="5400" b="1" dirty="0" err="1">
                <a:latin typeface="Bahnschrift" panose="020B0502040204020203" pitchFamily="34" charset="0"/>
              </a:rPr>
              <a:t>JavaScript</a:t>
            </a:r>
            <a:r>
              <a:rPr lang="pt-BR" sz="5400" dirty="0">
                <a:latin typeface="Bahnschrift" panose="020B0502040204020203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19714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🧠 A Trindade Básica do Desenvolvimento Web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Essas três tecnologias formam a base de tudo o que vemos e interagimos online.</a:t>
            </a:r>
          </a:p>
          <a:p>
            <a:pPr lvl="1"/>
            <a:r>
              <a:rPr lang="pt-BR" sz="4980" b="1" dirty="0">
                <a:latin typeface="Bahnschrift" panose="020B0502040204020203" pitchFamily="34" charset="0"/>
              </a:rPr>
              <a:t>HTML</a:t>
            </a:r>
            <a:r>
              <a:rPr lang="pt-BR" sz="4980" dirty="0">
                <a:latin typeface="Bahnschrift" panose="020B0502040204020203" pitchFamily="34" charset="0"/>
              </a:rPr>
              <a:t> é o </a:t>
            </a:r>
            <a:r>
              <a:rPr lang="pt-BR" sz="4980" i="1" dirty="0">
                <a:latin typeface="Bahnschrift" panose="020B0502040204020203" pitchFamily="34" charset="0"/>
              </a:rPr>
              <a:t>esqueleto</a:t>
            </a:r>
            <a:r>
              <a:rPr lang="pt-BR" sz="4980" dirty="0">
                <a:latin typeface="Bahnschrift" panose="020B0502040204020203" pitchFamily="34" charset="0"/>
              </a:rPr>
              <a:t>, a estrutura.</a:t>
            </a:r>
          </a:p>
          <a:p>
            <a:pPr lvl="1"/>
            <a:r>
              <a:rPr lang="pt-BR" sz="4980" b="1" dirty="0">
                <a:latin typeface="Bahnschrift" panose="020B0502040204020203" pitchFamily="34" charset="0"/>
              </a:rPr>
              <a:t>CSS</a:t>
            </a:r>
            <a:r>
              <a:rPr lang="pt-BR" sz="4980" dirty="0">
                <a:latin typeface="Bahnschrift" panose="020B0502040204020203" pitchFamily="34" charset="0"/>
              </a:rPr>
              <a:t> é o </a:t>
            </a:r>
            <a:r>
              <a:rPr lang="pt-BR" sz="4980" i="1" dirty="0">
                <a:latin typeface="Bahnschrift" panose="020B0502040204020203" pitchFamily="34" charset="0"/>
              </a:rPr>
              <a:t>estilo</a:t>
            </a:r>
            <a:r>
              <a:rPr lang="pt-BR" sz="4980" dirty="0">
                <a:latin typeface="Bahnschrift" panose="020B0502040204020203" pitchFamily="34" charset="0"/>
              </a:rPr>
              <a:t>, a aparência.</a:t>
            </a:r>
          </a:p>
          <a:p>
            <a:pPr lvl="1"/>
            <a:r>
              <a:rPr lang="pt-BR" sz="4980" b="1" dirty="0" err="1">
                <a:latin typeface="Bahnschrift" panose="020B0502040204020203" pitchFamily="34" charset="0"/>
              </a:rPr>
              <a:t>JavaScript</a:t>
            </a:r>
            <a:r>
              <a:rPr lang="pt-BR" sz="4980" dirty="0">
                <a:latin typeface="Bahnschrift" panose="020B0502040204020203" pitchFamily="34" charset="0"/>
              </a:rPr>
              <a:t> é o </a:t>
            </a:r>
            <a:r>
              <a:rPr lang="pt-BR" sz="4980" i="1" dirty="0">
                <a:latin typeface="Bahnschrift" panose="020B0502040204020203" pitchFamily="34" charset="0"/>
              </a:rPr>
              <a:t>cérebro</a:t>
            </a:r>
            <a:r>
              <a:rPr lang="pt-BR" sz="4980" dirty="0">
                <a:latin typeface="Bahnschrift" panose="020B0502040204020203" pitchFamily="34" charset="0"/>
              </a:rPr>
              <a:t>, a lógica que dá vida à página.</a:t>
            </a:r>
          </a:p>
          <a:p>
            <a:pPr marL="0" indent="0" algn="ctr">
              <a:buNone/>
            </a:pPr>
            <a:endParaRPr lang="pt-BR" sz="6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3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🧠 A Trindade Básica do Desenvolvimento Web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Juntas, elas transformam linhas de código em sites, sistemas e experiências interativas que conectam o mundo.</a:t>
            </a: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dirty="0">
                <a:latin typeface="Bahnschrift" panose="020B0502040204020203" pitchFamily="34" charset="0"/>
              </a:rPr>
              <a:t>Dominar essa trindade é o primeiro passo para qualquer pessoa que deseja se tornar um desenvolvedor front-end.</a:t>
            </a:r>
          </a:p>
        </p:txBody>
      </p:sp>
    </p:spTree>
    <p:extLst>
      <p:ext uri="{BB962C8B-B14F-4D97-AF65-F5344CB8AC3E}">
        <p14:creationId xmlns:p14="http://schemas.microsoft.com/office/powerpoint/2010/main" val="408122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09076F-2B4E-44A8-A2DA-381AA716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14679"/>
            <a:ext cx="9601200" cy="2474384"/>
          </a:xfrm>
        </p:spPr>
        <p:txBody>
          <a:bodyPr>
            <a:normAutofit fontScale="90000"/>
          </a:bodyPr>
          <a:lstStyle/>
          <a:p>
            <a:pPr algn="ctr"/>
            <a:r>
              <a:rPr lang="pt-BR" sz="10700" b="1" dirty="0">
                <a:solidFill>
                  <a:srgbClr val="00B050"/>
                </a:solidFill>
                <a:latin typeface="Bahnschrift" panose="020B0502040204020203" pitchFamily="34" charset="0"/>
              </a:rPr>
              <a:t>II</a:t>
            </a:r>
            <a:br>
              <a:rPr lang="pt-BR" sz="6600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6600" dirty="0">
                <a:solidFill>
                  <a:srgbClr val="00B050"/>
                </a:solidFill>
                <a:latin typeface="Bahnschrift" panose="020B0502040204020203" pitchFamily="34" charset="0"/>
              </a:rPr>
              <a:t>HTML — A </a:t>
            </a:r>
            <a:r>
              <a:rPr lang="pt-BR" sz="7300" dirty="0">
                <a:solidFill>
                  <a:srgbClr val="00B050"/>
                </a:solidFill>
                <a:latin typeface="Bahnschrift" panose="020B0502040204020203" pitchFamily="34" charset="0"/>
              </a:rPr>
              <a:t>Estrutura</a:t>
            </a:r>
            <a:r>
              <a:rPr lang="pt-BR" sz="6600" dirty="0">
                <a:solidFill>
                  <a:srgbClr val="00B050"/>
                </a:solidFill>
                <a:latin typeface="Bahnschrift" panose="020B0502040204020203" pitchFamily="34" charset="0"/>
              </a:rPr>
              <a:t> da Web</a:t>
            </a:r>
            <a:endParaRPr lang="pt-BR" sz="66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</a:rPr>
              <a:t>⚙️</a:t>
            </a: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HTML </a:t>
            </a:r>
            <a:b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A Estrutura da Web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O </a:t>
            </a:r>
            <a:r>
              <a:rPr lang="pt-BR" sz="5400" b="1" dirty="0">
                <a:latin typeface="Bahnschrift" panose="020B0502040204020203" pitchFamily="34" charset="0"/>
              </a:rPr>
              <a:t>HTML (</a:t>
            </a:r>
            <a:r>
              <a:rPr lang="pt-BR" sz="5400" b="1" dirty="0" err="1">
                <a:latin typeface="Bahnschrift" panose="020B0502040204020203" pitchFamily="34" charset="0"/>
              </a:rPr>
              <a:t>HyperText</a:t>
            </a:r>
            <a:r>
              <a:rPr lang="pt-BR" sz="5400" b="1" dirty="0">
                <a:latin typeface="Bahnschrift" panose="020B0502040204020203" pitchFamily="34" charset="0"/>
              </a:rPr>
              <a:t> Markup </a:t>
            </a:r>
            <a:r>
              <a:rPr lang="pt-BR" sz="5400" b="1" dirty="0" err="1">
                <a:latin typeface="Bahnschrift" panose="020B0502040204020203" pitchFamily="34" charset="0"/>
              </a:rPr>
              <a:t>Language</a:t>
            </a:r>
            <a:r>
              <a:rPr lang="pt-BR" sz="5400" b="1" dirty="0">
                <a:latin typeface="Bahnschrift" panose="020B0502040204020203" pitchFamily="34" charset="0"/>
              </a:rPr>
              <a:t>)</a:t>
            </a:r>
            <a:r>
              <a:rPr lang="pt-BR" sz="5400" dirty="0">
                <a:latin typeface="Bahnschrift" panose="020B0502040204020203" pitchFamily="34" charset="0"/>
              </a:rPr>
              <a:t> é a linguagem responsável por definir a </a:t>
            </a:r>
            <a:r>
              <a:rPr lang="pt-BR" sz="5400" b="1" dirty="0">
                <a:latin typeface="Bahnschrift" panose="020B0502040204020203" pitchFamily="34" charset="0"/>
              </a:rPr>
              <a:t>estrutura e o conteúdo</a:t>
            </a:r>
            <a:r>
              <a:rPr lang="pt-BR" sz="5400" dirty="0">
                <a:latin typeface="Bahnschrift" panose="020B0502040204020203" pitchFamily="34" charset="0"/>
              </a:rPr>
              <a:t> de uma página.</a:t>
            </a:r>
          </a:p>
          <a:p>
            <a:pPr marL="0" indent="0">
              <a:buNone/>
            </a:pPr>
            <a:br>
              <a:rPr lang="pt-BR" sz="5400" dirty="0">
                <a:latin typeface="Bahnschrift" panose="020B0502040204020203" pitchFamily="34" charset="0"/>
              </a:rPr>
            </a:br>
            <a:r>
              <a:rPr lang="pt-BR" sz="5400" dirty="0">
                <a:latin typeface="Bahnschrift" panose="020B0502040204020203" pitchFamily="34" charset="0"/>
              </a:rPr>
              <a:t>É com ele que você cria títulos, parágrafos, botões, imagens, tabelas e links.</a:t>
            </a:r>
          </a:p>
        </p:txBody>
      </p:sp>
    </p:spTree>
    <p:extLst>
      <p:ext uri="{BB962C8B-B14F-4D97-AF65-F5344CB8AC3E}">
        <p14:creationId xmlns:p14="http://schemas.microsoft.com/office/powerpoint/2010/main" val="301764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106F2-25C9-461F-A315-80AA01ED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568"/>
            <a:ext cx="9601200" cy="198325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</a:rPr>
              <a:t>⚙️</a:t>
            </a: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HTML </a:t>
            </a:r>
            <a:b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</a:br>
            <a:r>
              <a:rPr lang="pt-BR" sz="5400" dirty="0">
                <a:solidFill>
                  <a:srgbClr val="00B050"/>
                </a:solidFill>
                <a:latin typeface="Bahnschrift" panose="020B0502040204020203" pitchFamily="34" charset="0"/>
              </a:rPr>
              <a:t>A Estrutura da Web</a:t>
            </a:r>
            <a:endParaRPr lang="pt-BR" sz="5400" dirty="0">
              <a:solidFill>
                <a:srgbClr val="00B05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18BF-85D4-4798-AF61-F1161E6B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pt-BR" sz="54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pt-BR" sz="5400" dirty="0">
                <a:latin typeface="Bahnschrift" panose="020B0502040204020203" pitchFamily="34" charset="0"/>
              </a:rPr>
              <a:t>Pense no HTML como o </a:t>
            </a:r>
            <a:r>
              <a:rPr lang="pt-BR" sz="5400" i="1" dirty="0">
                <a:latin typeface="Bahnschrift" panose="020B0502040204020203" pitchFamily="34" charset="0"/>
              </a:rPr>
              <a:t>esqueleto de um corpo humano</a:t>
            </a:r>
            <a:r>
              <a:rPr lang="pt-BR" sz="5400" dirty="0">
                <a:latin typeface="Bahnschrift" panose="020B0502040204020203" pitchFamily="34" charset="0"/>
              </a:rPr>
              <a:t>: ele define onde cada parte estará, mas ainda não tem cor nem movimento.</a:t>
            </a:r>
          </a:p>
        </p:txBody>
      </p:sp>
    </p:spTree>
    <p:extLst>
      <p:ext uri="{BB962C8B-B14F-4D97-AF65-F5344CB8AC3E}">
        <p14:creationId xmlns:p14="http://schemas.microsoft.com/office/powerpoint/2010/main" val="978287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</TotalTime>
  <Words>762</Words>
  <Application>Microsoft Office PowerPoint</Application>
  <PresentationFormat>Papel A3 (297 x 420 mm)</PresentationFormat>
  <Paragraphs>67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Bahnschrift</vt:lpstr>
      <vt:lpstr>Calibri</vt:lpstr>
      <vt:lpstr>Calibri Light</vt:lpstr>
      <vt:lpstr>Tema do Office</vt:lpstr>
      <vt:lpstr>Apresentação do PowerPoint</vt:lpstr>
      <vt:lpstr>Apresentação do PowerPoint</vt:lpstr>
      <vt:lpstr>I A TRINDADE BÁSICA DO DESENVOLVIMENTO WEB</vt:lpstr>
      <vt:lpstr>🧠 A Trindade Básica do Desenvolvimento Web</vt:lpstr>
      <vt:lpstr>🧠 A Trindade Básica do Desenvolvimento Web</vt:lpstr>
      <vt:lpstr>🧠 A Trindade Básica do Desenvolvimento Web</vt:lpstr>
      <vt:lpstr>II HTML — A Estrutura da Web</vt:lpstr>
      <vt:lpstr>⚙️ HTML  A Estrutura da Web</vt:lpstr>
      <vt:lpstr>⚙️ HTML  A Estrutura da Web</vt:lpstr>
      <vt:lpstr>⚙️ HTML  A Estrutura da Web</vt:lpstr>
      <vt:lpstr>⚙️ HTML  A Estrutura da Web</vt:lpstr>
      <vt:lpstr>III  CSS — O Estilo da Criação</vt:lpstr>
      <vt:lpstr>🎨CSS  O Estilo da Criação</vt:lpstr>
      <vt:lpstr>🎨CSS  O Estilo da Criação</vt:lpstr>
      <vt:lpstr>🎨CSS  O Estilo da Criação</vt:lpstr>
      <vt:lpstr>🎨CSS  O Estilo da Criação</vt:lpstr>
      <vt:lpstr>IV JavaScript, A Lógica da Interatividade</vt:lpstr>
      <vt:lpstr>⚡JavaScript  A Lógica da Interatividade</vt:lpstr>
      <vt:lpstr>⚡JavaScript  A Lógica da Interatividade</vt:lpstr>
      <vt:lpstr>⚡JavaScript  A Lógica da Interatividade</vt:lpstr>
      <vt:lpstr>⚡JavaScript  A Lógica da Interatividade</vt:lpstr>
      <vt:lpstr>V Conclusão: O Poder da Criação</vt:lpstr>
      <vt:lpstr>🧩O Poder da Criação</vt:lpstr>
      <vt:lpstr>🧩O Poder da Criação</vt:lpstr>
      <vt:lpstr>🧩O Poder da Criação</vt:lpstr>
      <vt:lpstr>  Conclusões  </vt:lpstr>
      <vt:lpstr>OBRIGADO POR LER ATÉ AQUI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yan jonathas</dc:creator>
  <cp:lastModifiedBy>yan jonathas</cp:lastModifiedBy>
  <cp:revision>17</cp:revision>
  <dcterms:created xsi:type="dcterms:W3CDTF">2025-10-15T01:20:04Z</dcterms:created>
  <dcterms:modified xsi:type="dcterms:W3CDTF">2025-10-16T01:20:29Z</dcterms:modified>
</cp:coreProperties>
</file>